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430" r:id="rId3"/>
    <p:sldId id="431" r:id="rId4"/>
    <p:sldId id="444" r:id="rId5"/>
    <p:sldId id="432" r:id="rId6"/>
    <p:sldId id="433" r:id="rId7"/>
    <p:sldId id="434" r:id="rId8"/>
    <p:sldId id="439" r:id="rId9"/>
    <p:sldId id="436" r:id="rId10"/>
    <p:sldId id="445" r:id="rId11"/>
    <p:sldId id="438" r:id="rId12"/>
    <p:sldId id="443" r:id="rId13"/>
    <p:sldId id="441" r:id="rId14"/>
    <p:sldId id="435" r:id="rId15"/>
    <p:sldId id="446" r:id="rId16"/>
    <p:sldId id="447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jOt9JM6U6f5IZOX/ORBqw==" hashData="/AlrwUqcPOhx4B1dyXak8zmUB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800"/>
    <a:srgbClr val="060E18"/>
    <a:srgbClr val="0C0600"/>
    <a:srgbClr val="4C2600"/>
    <a:srgbClr val="663300"/>
    <a:srgbClr val="C08E00"/>
    <a:srgbClr val="996600"/>
    <a:srgbClr val="E6AA00"/>
    <a:srgbClr val="D2E1B5"/>
    <a:srgbClr val="F8A7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71" autoAdjust="0"/>
  </p:normalViewPr>
  <p:slideViewPr>
    <p:cSldViewPr>
      <p:cViewPr varScale="1">
        <p:scale>
          <a:sx n="93" d="100"/>
          <a:sy n="93" d="100"/>
        </p:scale>
        <p:origin x="-1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23/04/2016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830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31" r="1367"/>
          <a:stretch/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630" y="4001459"/>
            <a:ext cx="6305550" cy="110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James Last - Orientale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614" r="1367"/>
          <a:stretch/>
        </p:blipFill>
        <p:spPr bwMode="auto">
          <a:xfrm>
            <a:off x="0" y="0"/>
            <a:ext cx="9144000" cy="51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28285" y="4280353"/>
            <a:ext cx="58865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La libertad incluye mi libertad de decidir dónde quiero estar en cada momento.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810" r="13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380" y="4640060"/>
            <a:ext cx="89292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Libertad de pensar, de sentir, de expresarnos, libertad de elegir.</a:t>
            </a: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31" r="13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97155" y="4270728"/>
            <a:ext cx="67506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Libertad es pensar lo que pienso y no necesariamente lo que esperan que piense.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" t="1798" r="1515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58655" y="4280353"/>
            <a:ext cx="68226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En las relaciones personales, mi libertad termina donde empieza el derecho del otro.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97" r="1367"/>
          <a:stretch/>
        </p:blipFill>
        <p:spPr bwMode="auto">
          <a:xfrm>
            <a:off x="0" y="0"/>
            <a:ext cx="9144000" cy="5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44960" y="4270728"/>
            <a:ext cx="7849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Libertad es correr los riesgos que yo decida </a:t>
            </a:r>
            <a:r>
              <a:rPr lang="es-CO" sz="24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correr,</a:t>
            </a:r>
          </a:p>
          <a:p>
            <a:pPr algn="ctr"/>
            <a:r>
              <a:rPr lang="es-CO" sz="24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estando </a:t>
            </a:r>
            <a:r>
              <a:rPr lang="es-CO" sz="24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dispuesto a afrontar los costos de dicho riesgo.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97" r="1367"/>
          <a:stretch/>
        </p:blipFill>
        <p:spPr bwMode="auto">
          <a:xfrm>
            <a:off x="0" y="0"/>
            <a:ext cx="9144000" cy="5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268235" y="4294613"/>
            <a:ext cx="660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rgbClr val="0C0600"/>
                  </a:glow>
                </a:effectLst>
                <a:latin typeface="+mj-lt"/>
              </a:rPr>
              <a:t>Libertad de elegir lo que pensaré, lo que </a:t>
            </a:r>
            <a:r>
              <a:rPr lang="es-CO" sz="2400" b="1" dirty="0" smtClean="0">
                <a:solidFill>
                  <a:schemeClr val="bg1"/>
                </a:solidFill>
                <a:effectLst>
                  <a:glow rad="88900">
                    <a:srgbClr val="0C0600"/>
                  </a:glow>
                </a:effectLst>
                <a:latin typeface="+mj-lt"/>
              </a:rPr>
              <a:t>sentiré…</a:t>
            </a:r>
            <a:endParaRPr lang="es-CO" sz="2400" b="1" dirty="0">
              <a:solidFill>
                <a:schemeClr val="bg1"/>
              </a:solidFill>
              <a:effectLst>
                <a:glow rad="88900">
                  <a:srgbClr val="0C0600"/>
                </a:glow>
              </a:effectLst>
              <a:latin typeface="+mj-lt"/>
            </a:endParaRPr>
          </a:p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rgbClr val="0C0600"/>
                  </a:glow>
                </a:effectLst>
                <a:latin typeface="+mj-lt"/>
              </a:rPr>
              <a:t>Sí, podemos elegir lo que sentimos también.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98" r="1367"/>
          <a:stretch/>
        </p:blipFill>
        <p:spPr bwMode="auto">
          <a:xfrm>
            <a:off x="0" y="0"/>
            <a:ext cx="9144000" cy="5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26630" y="4620810"/>
            <a:ext cx="8892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rgbClr val="0C0600"/>
                  </a:glow>
                </a:effectLst>
                <a:latin typeface="+mj-lt"/>
              </a:rPr>
              <a:t>La libertad es ser quien soy y no lo que los demás esperan que sea.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98" r="1367"/>
          <a:stretch/>
        </p:blipFill>
        <p:spPr bwMode="auto">
          <a:xfrm>
            <a:off x="0" y="0"/>
            <a:ext cx="9144000" cy="5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187530" y="3891771"/>
            <a:ext cx="67689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Libertad es salir al mundo a buscar lo que creo que necesito, en lugar de vivir esperando que los demás me den el permiso para </a:t>
            </a:r>
            <a:r>
              <a:rPr lang="es-CO" sz="2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conseguirlo.</a:t>
            </a:r>
            <a:endParaRPr lang="es-CO" sz="2400" b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342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98" r="1367"/>
          <a:stretch/>
        </p:blipFill>
        <p:spPr bwMode="auto">
          <a:xfrm>
            <a:off x="0" y="0"/>
            <a:ext cx="9144000" cy="5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7530" y="4270728"/>
            <a:ext cx="67689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A veces no podemos elegir lo que nos pasa, pero podemos elegir qué hacemos con lo que nos pasa.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" t="1798" r="1400"/>
          <a:stretch/>
        </p:blipFill>
        <p:spPr bwMode="auto">
          <a:xfrm>
            <a:off x="-1" y="0"/>
            <a:ext cx="9144001" cy="5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95420" y="3901396"/>
            <a:ext cx="83531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rgbClr val="060E18"/>
                  </a:glow>
                </a:effectLst>
                <a:latin typeface="+mj-lt"/>
              </a:rPr>
              <a:t>La sensación de libertad, como cualquier otra, es intransferible, pero te invito a que respires hondo... todo el aire está para ti... mira el cielo</a:t>
            </a:r>
            <a:r>
              <a:rPr lang="es-CO" sz="2400" b="1" dirty="0" smtClean="0">
                <a:solidFill>
                  <a:schemeClr val="bg1"/>
                </a:solidFill>
                <a:effectLst>
                  <a:glow rad="88900">
                    <a:srgbClr val="060E18"/>
                  </a:glow>
                </a:effectLst>
                <a:latin typeface="+mj-lt"/>
              </a:rPr>
              <a:t>... enorme</a:t>
            </a:r>
            <a:r>
              <a:rPr lang="es-CO" sz="2400" b="1" dirty="0">
                <a:solidFill>
                  <a:schemeClr val="bg1"/>
                </a:solidFill>
                <a:effectLst>
                  <a:glow rad="88900">
                    <a:srgbClr val="060E18"/>
                  </a:glow>
                </a:effectLst>
                <a:latin typeface="+mj-lt"/>
              </a:rPr>
              <a:t>, imponente</a:t>
            </a:r>
            <a:r>
              <a:rPr lang="es-CO" sz="2400" b="1" dirty="0" smtClean="0">
                <a:solidFill>
                  <a:schemeClr val="bg1"/>
                </a:solidFill>
                <a:effectLst>
                  <a:glow rad="88900">
                    <a:srgbClr val="060E18"/>
                  </a:glow>
                </a:effectLst>
                <a:latin typeface="+mj-lt"/>
              </a:rPr>
              <a:t>... todo </a:t>
            </a:r>
            <a:r>
              <a:rPr lang="es-CO" sz="2400" b="1" dirty="0">
                <a:solidFill>
                  <a:schemeClr val="bg1"/>
                </a:solidFill>
                <a:effectLst>
                  <a:glow rad="88900">
                    <a:srgbClr val="060E18"/>
                  </a:glow>
                </a:effectLst>
                <a:latin typeface="+mj-lt"/>
              </a:rPr>
              <a:t>para ti… eres libre...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98" r="13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49950" y="4275363"/>
            <a:ext cx="7849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Aún si estás en el trabajo, o haciendo algo que no te gusta, estás ELIGIENDO, estás haciendo uso de tu libertad.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" t="1798" r="13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38795" y="3906031"/>
            <a:ext cx="56704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Se siente distinto cuando tomamos conciencia de que todo lo que nos pasa es el fruto de nuestras elecciones…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" t="1798" r="13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44360" y="41775"/>
            <a:ext cx="56466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Tenemos el don y el derecho a la </a:t>
            </a:r>
            <a:r>
              <a:rPr lang="es-CO" sz="24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libertad.</a:t>
            </a:r>
            <a:endParaRPr lang="es-CO" sz="2400" b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86895" y="4011950"/>
            <a:ext cx="3371308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Texto tomado de: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blogs.periodistadigital.com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Música: </a:t>
            </a:r>
            <a:r>
              <a:rPr lang="es-CO" sz="13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Orientale</a:t>
            </a:r>
            <a:r>
              <a:rPr lang="es-CO" sz="13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 - James </a:t>
            </a:r>
            <a:r>
              <a:rPr lang="es-CO" sz="13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Last</a:t>
            </a:r>
            <a:endParaRPr lang="es-CO" sz="13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endParaRPr lang="es-CO" sz="13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Realización general: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342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5012</TotalTime>
  <Words>298</Words>
  <Application>Microsoft Office PowerPoint</Application>
  <PresentationFormat>Presentación en pantalla (16:9)</PresentationFormat>
  <Paragraphs>26</Paragraphs>
  <Slides>15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295</cp:revision>
  <dcterms:created xsi:type="dcterms:W3CDTF">2013-05-29T02:56:16Z</dcterms:created>
  <dcterms:modified xsi:type="dcterms:W3CDTF">2016-04-23T14:46:50Z</dcterms:modified>
</cp:coreProperties>
</file>