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4" r:id="rId2"/>
    <p:sldMasterId id="2147483694" r:id="rId3"/>
  </p:sldMasterIdLst>
  <p:notesMasterIdLst>
    <p:notesMasterId r:id="rId17"/>
  </p:notesMasterIdLst>
  <p:sldIdLst>
    <p:sldId id="269" r:id="rId4"/>
    <p:sldId id="270" r:id="rId5"/>
    <p:sldId id="259" r:id="rId6"/>
    <p:sldId id="260" r:id="rId7"/>
    <p:sldId id="261" r:id="rId8"/>
    <p:sldId id="262" r:id="rId9"/>
    <p:sldId id="263" r:id="rId10"/>
    <p:sldId id="257" r:id="rId11"/>
    <p:sldId id="264" r:id="rId12"/>
    <p:sldId id="265" r:id="rId13"/>
    <p:sldId id="266" r:id="rId14"/>
    <p:sldId id="271" r:id="rId15"/>
    <p:sldId id="272" r:id="rId16"/>
  </p:sldIdLst>
  <p:sldSz cx="10260013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UMsqoahZWZH/k36u60kOQ==" hashData="v1GDdkcaool5G/xU0dVW9t5+mqvcJ5LF/E/H66OaYVZ1Sar/slG90EzsQ2aAIu/cR/GBGRceF4m46i1AEV/ob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FF0066"/>
    <a:srgbClr val="8A3B00"/>
    <a:srgbClr val="00FF00"/>
    <a:srgbClr val="AB94E4"/>
    <a:srgbClr val="66FF66"/>
    <a:srgbClr val="0000FF"/>
    <a:srgbClr val="FF3399"/>
    <a:srgbClr val="00FFFF"/>
    <a:srgbClr val="FFCF3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8676" autoAdjust="0"/>
    <p:restoredTop sz="94660"/>
  </p:normalViewPr>
  <p:slideViewPr>
    <p:cSldViewPr snapToGrid="0">
      <p:cViewPr varScale="1">
        <p:scale>
          <a:sx n="71" d="100"/>
          <a:sy n="71" d="100"/>
        </p:scale>
        <p:origin x="49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86789A-17E7-4D80-A2D4-A6944B8CEA7F}" type="datetimeFigureOut">
              <a:rPr lang="es-ES" smtClean="0"/>
              <a:t>30/11/2014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20775" y="1143000"/>
            <a:ext cx="461645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66401B-2764-4270-959F-91C5D878820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108649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66401B-2764-4270-959F-91C5D878820F}" type="slidenum">
              <a:rPr lang="es-ES" smtClean="0"/>
              <a:t>12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639192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9501" y="1122363"/>
            <a:ext cx="8721011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2502" y="3602038"/>
            <a:ext cx="769501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45E40-771B-45D5-9C11-0F207EDF1330}" type="datetimeFigureOut">
              <a:rPr lang="es-ES" smtClean="0"/>
              <a:t>30/11/2014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00CC0-926D-41C0-AE18-8B0D5E4365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445434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45E40-771B-45D5-9C11-0F207EDF1330}" type="datetimeFigureOut">
              <a:rPr lang="es-ES" smtClean="0"/>
              <a:t>30/11/2014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00CC0-926D-41C0-AE18-8B0D5E4365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59498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0033" y="1709740"/>
            <a:ext cx="8849261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0033" y="4589465"/>
            <a:ext cx="8849261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45E40-771B-45D5-9C11-0F207EDF1330}" type="datetimeFigureOut">
              <a:rPr lang="es-ES" smtClean="0"/>
              <a:t>30/11/2014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00CC0-926D-41C0-AE18-8B0D5E4365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84779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05376" y="1825625"/>
            <a:ext cx="4360506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94131" y="1825625"/>
            <a:ext cx="4360506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45E40-771B-45D5-9C11-0F207EDF1330}" type="datetimeFigureOut">
              <a:rPr lang="es-ES" smtClean="0"/>
              <a:t>30/11/2014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00CC0-926D-41C0-AE18-8B0D5E4365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324505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712" y="365127"/>
            <a:ext cx="8849261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713" y="1681163"/>
            <a:ext cx="434046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06713" y="2505075"/>
            <a:ext cx="4340466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94132" y="1681163"/>
            <a:ext cx="436184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94132" y="2505075"/>
            <a:ext cx="4361842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45E40-771B-45D5-9C11-0F207EDF1330}" type="datetimeFigureOut">
              <a:rPr lang="es-ES" smtClean="0"/>
              <a:t>30/11/2014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00CC0-926D-41C0-AE18-8B0D5E4365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17991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45E40-771B-45D5-9C11-0F207EDF1330}" type="datetimeFigureOut">
              <a:rPr lang="es-ES" smtClean="0"/>
              <a:t>30/11/2014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00CC0-926D-41C0-AE18-8B0D5E4365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019638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45E40-771B-45D5-9C11-0F207EDF1330}" type="datetimeFigureOut">
              <a:rPr lang="es-ES" smtClean="0"/>
              <a:t>30/11/2014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00CC0-926D-41C0-AE18-8B0D5E4365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80456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712" y="457200"/>
            <a:ext cx="3309121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61842" y="987427"/>
            <a:ext cx="5194132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6712" y="2057400"/>
            <a:ext cx="3309121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45E40-771B-45D5-9C11-0F207EDF1330}" type="datetimeFigureOut">
              <a:rPr lang="es-ES" smtClean="0"/>
              <a:t>30/11/2014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00CC0-926D-41C0-AE18-8B0D5E4365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130386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712" y="457200"/>
            <a:ext cx="3309121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361842" y="987427"/>
            <a:ext cx="5194132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6712" y="2057400"/>
            <a:ext cx="3309121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45E40-771B-45D5-9C11-0F207EDF1330}" type="datetimeFigureOut">
              <a:rPr lang="es-ES" smtClean="0"/>
              <a:t>30/11/2014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00CC0-926D-41C0-AE18-8B0D5E4365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842347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45E40-771B-45D5-9C11-0F207EDF1330}" type="datetimeFigureOut">
              <a:rPr lang="es-ES" smtClean="0"/>
              <a:t>30/11/2014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00CC0-926D-41C0-AE18-8B0D5E4365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241331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42323" y="365125"/>
            <a:ext cx="221231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05376" y="365125"/>
            <a:ext cx="6508696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45E40-771B-45D5-9C11-0F207EDF1330}" type="datetimeFigureOut">
              <a:rPr lang="es-ES" smtClean="0"/>
              <a:t>30/11/2014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00CC0-926D-41C0-AE18-8B0D5E4365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52033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282502" y="1122363"/>
            <a:ext cx="769501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282502" y="3602038"/>
            <a:ext cx="769501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81047A-25AA-4ED5-943B-76BC2C090CB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5676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10260013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26002" y="1803405"/>
            <a:ext cx="820801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6002" y="3632201"/>
            <a:ext cx="820801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656184" y="4323846"/>
            <a:ext cx="2577827" cy="365125"/>
          </a:xfrm>
        </p:spPr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30/11/2014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026001" y="4323847"/>
            <a:ext cx="5476282" cy="36512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97259" y="1430868"/>
            <a:ext cx="2436753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15883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30/11/2014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82970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10260013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901" y="753535"/>
            <a:ext cx="8926211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6902" y="3641726"/>
            <a:ext cx="8926212" cy="1354134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41032" y="381002"/>
            <a:ext cx="2449578" cy="365125"/>
          </a:xfrm>
        </p:spPr>
        <p:txBody>
          <a:bodyPr/>
          <a:lstStyle>
            <a:lvl1pPr algn="r">
              <a:defRPr/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30/11/2014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66901" y="381002"/>
            <a:ext cx="5420231" cy="36512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844511" y="381002"/>
            <a:ext cx="748601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98305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6901" y="2194560"/>
            <a:ext cx="4387860" cy="406908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8661" y="2194560"/>
            <a:ext cx="4384450" cy="406908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30/11/2014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17297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6753" y="762000"/>
            <a:ext cx="7156359" cy="12954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21515" y="2183802"/>
            <a:ext cx="4133245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6900" y="3132668"/>
            <a:ext cx="4387860" cy="313097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63276" y="2183802"/>
            <a:ext cx="4129836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208661" y="3132668"/>
            <a:ext cx="4384451" cy="313097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30/11/2014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05865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30/11/2014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299055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30/11/2014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129968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901" y="1524000"/>
            <a:ext cx="3462754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60505" y="746760"/>
            <a:ext cx="5232607" cy="5516880"/>
          </a:xfrm>
        </p:spPr>
        <p:txBody>
          <a:bodyPr anchor="ctr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6901" y="3124200"/>
            <a:ext cx="3462754" cy="313944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30/11/2014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396696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901" y="1524000"/>
            <a:ext cx="4573167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72819" y="751242"/>
            <a:ext cx="4122669" cy="5512398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6901" y="3124200"/>
            <a:ext cx="4573167" cy="313944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30/11/2014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994053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895" y="4697362"/>
            <a:ext cx="8927560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66895" y="977035"/>
            <a:ext cx="8920579" cy="3406972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6901" y="5516716"/>
            <a:ext cx="8926211" cy="746924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30/11/2014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223367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10260013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901" y="753534"/>
            <a:ext cx="8926211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501" y="3649134"/>
            <a:ext cx="8721011" cy="1330852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41032" y="381002"/>
            <a:ext cx="2449578" cy="365125"/>
          </a:xfrm>
        </p:spPr>
        <p:txBody>
          <a:bodyPr/>
          <a:lstStyle>
            <a:lvl1pPr algn="r">
              <a:defRPr/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30/11/2014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66901" y="381002"/>
            <a:ext cx="5420231" cy="36512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844510" y="381002"/>
            <a:ext cx="748602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966549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10260013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2127" y="753534"/>
            <a:ext cx="8542886" cy="2756234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097251" y="3509768"/>
            <a:ext cx="8072637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501" y="4174598"/>
            <a:ext cx="8728138" cy="821265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41032" y="381002"/>
            <a:ext cx="2449578" cy="365125"/>
          </a:xfrm>
        </p:spPr>
        <p:txBody>
          <a:bodyPr/>
          <a:lstStyle>
            <a:lvl1pPr algn="r">
              <a:defRPr/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30/11/2014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66901" y="379439"/>
            <a:ext cx="5420231" cy="36512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844510" y="381002"/>
            <a:ext cx="748602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59707" y="807720"/>
            <a:ext cx="513001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141031" y="3021330"/>
            <a:ext cx="513001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0874647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10260013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501" y="1124703"/>
            <a:ext cx="8723684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492" y="3648317"/>
            <a:ext cx="8722366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41032" y="378885"/>
            <a:ext cx="2449578" cy="365125"/>
          </a:xfrm>
        </p:spPr>
        <p:txBody>
          <a:bodyPr/>
          <a:lstStyle>
            <a:lvl1pPr algn="r">
              <a:defRPr/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30/11/2014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66901" y="378885"/>
            <a:ext cx="5420231" cy="36512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844510" y="381002"/>
            <a:ext cx="748602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789021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436755" y="762001"/>
            <a:ext cx="7156358" cy="130386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6902" y="2202080"/>
            <a:ext cx="2872804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66901" y="2904565"/>
            <a:ext cx="2872804" cy="335907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705270" y="2201333"/>
            <a:ext cx="2872804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703637" y="2904068"/>
            <a:ext cx="2872804" cy="335957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720307" y="2192866"/>
            <a:ext cx="2872804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6720308" y="2904565"/>
            <a:ext cx="2872804" cy="335907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30/11/2014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69869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436755" y="762000"/>
            <a:ext cx="7160897" cy="12954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66901" y="4113341"/>
            <a:ext cx="2872804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66901" y="2331720"/>
            <a:ext cx="2872804" cy="15073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66901" y="4796104"/>
            <a:ext cx="2872804" cy="146753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693642" y="4113341"/>
            <a:ext cx="2872804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693640" y="2331720"/>
            <a:ext cx="2872804" cy="1509862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692503" y="4796103"/>
            <a:ext cx="2872804" cy="146753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724847" y="4113341"/>
            <a:ext cx="2872804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724846" y="2331722"/>
            <a:ext cx="2872804" cy="1508919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6724743" y="4796101"/>
            <a:ext cx="2872804" cy="146753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30/11/2014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949325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6901" y="2194560"/>
            <a:ext cx="8926211" cy="406908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30/11/2014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092598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10260013" cy="1862138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61735" y="747184"/>
            <a:ext cx="1731377" cy="424867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6901" y="746126"/>
            <a:ext cx="7044261" cy="424973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41032" y="381002"/>
            <a:ext cx="2449578" cy="365125"/>
          </a:xfrm>
        </p:spPr>
        <p:txBody>
          <a:bodyPr/>
          <a:lstStyle>
            <a:lvl1pPr algn="r">
              <a:defRPr/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30/11/2014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66901" y="381002"/>
            <a:ext cx="5420231" cy="36512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844510" y="381002"/>
            <a:ext cx="748602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8009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05376" y="365127"/>
            <a:ext cx="884926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5376" y="1825625"/>
            <a:ext cx="884926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05376" y="6356352"/>
            <a:ext cx="23085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245E40-771B-45D5-9C11-0F207EDF1330}" type="datetimeFigureOut">
              <a:rPr lang="es-ES" smtClean="0"/>
              <a:t>30/11/2014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98630" y="6356352"/>
            <a:ext cx="3462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246134" y="6356352"/>
            <a:ext cx="23085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C00CC0-926D-41C0-AE18-8B0D5E4365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84409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13001" y="274638"/>
            <a:ext cx="9234012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13001" y="1600201"/>
            <a:ext cx="9234012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13001" y="6245225"/>
            <a:ext cx="2394003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05505" y="6245225"/>
            <a:ext cx="3249004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353009" y="6245225"/>
            <a:ext cx="2394003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3B35296-EFAF-46A9-BD2A-352B8A4DDBCD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075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60013" cy="10810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436753" y="764373"/>
            <a:ext cx="7156359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6901" y="2194560"/>
            <a:ext cx="8926211" cy="4069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94834" y="6356352"/>
            <a:ext cx="23982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245E40-771B-45D5-9C11-0F207EDF1330}" type="datetimeFigureOut">
              <a:rPr lang="es-ES" smtClean="0"/>
              <a:t>30/11/2014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66901" y="6355847"/>
            <a:ext cx="637403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74384" y="381002"/>
            <a:ext cx="22187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C00CC0-926D-41C0-AE18-8B0D5E4365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686495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  <p:sldLayoutId id="2147483711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5.png"/><Relationship Id="rId4" Type="http://schemas.openxmlformats.org/officeDocument/2006/relationships/image" Target="../media/image24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api.ning.com/files/7g5VbWOmauAaKVQCLoMAGIHMHCSHhMn9bpnqTgptosOlinNEcisoAZtkFTTSgV3giC84LoEEqCxWPZmWOh37a15NduLy-4cX/mujerojoscelest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600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39259" y="5657671"/>
            <a:ext cx="4381329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s-ES" sz="7200" b="1" dirty="0">
                <a:ln/>
                <a:solidFill>
                  <a:srgbClr val="0000CC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L</a:t>
            </a:r>
            <a:r>
              <a:rPr lang="es-ES" sz="7200" b="1" cap="none" spc="0" dirty="0" smtClean="0">
                <a:ln/>
                <a:solidFill>
                  <a:srgbClr val="0000CC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a </a:t>
            </a:r>
            <a:r>
              <a:rPr lang="es-ES" sz="7200" b="1" dirty="0">
                <a:ln/>
                <a:solidFill>
                  <a:srgbClr val="0000CC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J</a:t>
            </a:r>
            <a:r>
              <a:rPr lang="es-ES" sz="7200" b="1" cap="none" spc="0" dirty="0" smtClean="0">
                <a:ln/>
                <a:solidFill>
                  <a:srgbClr val="0000CC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uventud</a:t>
            </a:r>
            <a:endParaRPr lang="es-ES" sz="7200" b="1" cap="none" spc="0" dirty="0">
              <a:ln/>
              <a:solidFill>
                <a:srgbClr val="0000CC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8922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ndAc>
          <p:stSnd>
            <p:snd r:embed="rId2" name="19_Giovanni Marradi   Only You.wav"/>
          </p:stSnd>
        </p:sndAc>
      </p:transition>
    </mc:Choice>
    <mc:Fallback>
      <p:transition spd="slow" advTm="5000">
        <p:sndAc>
          <p:stSnd>
            <p:snd r:embed="rId2" name="19_Giovanni Marradi   Only You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susanariveratorres.com/wp-content/uploads/2014/06/Impresionantes-pinturas-fluorescentes-en-mujeres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663" y="-26895"/>
            <a:ext cx="10392123" cy="7019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encrypted-tbn2.gstatic.com/images?q=tbn:ANd9GcRRg88Pu6neIqz5tBdrlbRg9wh2ZqmSOz8gQqeOM6I7W7Sdfpkj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663" y="-40235"/>
            <a:ext cx="5336122" cy="7032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s://encrypted-tbn2.gstatic.com/images?q=tbn:ANd9GcRRg88Pu6neIqz5tBdrlbRg9wh2ZqmSOz8gQqeOM6I7W7Sdfpkj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163624" y="-40236"/>
            <a:ext cx="5163671" cy="7032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uadroTexto 6"/>
          <p:cNvSpPr txBox="1"/>
          <p:nvPr/>
        </p:nvSpPr>
        <p:spPr>
          <a:xfrm>
            <a:off x="338677" y="5374444"/>
            <a:ext cx="4815935" cy="1618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101600">
                    <a:srgbClr val="0000CC"/>
                  </a:glow>
                </a:effectLst>
                <a:latin typeface="Monotype Corsiva" panose="03010101010201010101" pitchFamily="66" charset="0"/>
              </a:rPr>
              <a:t>la juventud es una religión  de la que uno siempre acaba por apartarse.			André </a:t>
            </a:r>
            <a:r>
              <a:rPr lang="es-ES" sz="28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101600">
                    <a:srgbClr val="0000CC"/>
                  </a:glow>
                </a:effectLst>
                <a:latin typeface="Monotype Corsiva" panose="03010101010201010101" pitchFamily="66" charset="0"/>
              </a:rPr>
              <a:t>Murax</a:t>
            </a:r>
            <a:endParaRPr lang="es-ES" sz="2800" b="1" dirty="0" smtClean="0">
              <a:solidFill>
                <a:schemeClr val="accent2">
                  <a:lumMod val="60000"/>
                  <a:lumOff val="40000"/>
                </a:schemeClr>
              </a:solidFill>
              <a:effectLst>
                <a:glow rad="101600">
                  <a:srgbClr val="0000CC"/>
                </a:glow>
              </a:effectLst>
              <a:latin typeface="Monotype Corsiva" panose="03010101010201010101" pitchFamily="66" charset="0"/>
            </a:endParaRPr>
          </a:p>
          <a:p>
            <a:endParaRPr lang="es-ES" sz="1515" dirty="0"/>
          </a:p>
        </p:txBody>
      </p:sp>
    </p:spTree>
    <p:extLst>
      <p:ext uri="{BB962C8B-B14F-4D97-AF65-F5344CB8AC3E}">
        <p14:creationId xmlns:p14="http://schemas.microsoft.com/office/powerpoint/2010/main" val="3887967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3000">
        <p14:doors dir="vert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7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up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k40.kn3.net/8/2/8/2/2/0/F8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4822"/>
            <a:ext cx="10268194" cy="6920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0" y="4956686"/>
            <a:ext cx="3836189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1515" dirty="0"/>
          </a:p>
        </p:txBody>
      </p:sp>
      <p:pic>
        <p:nvPicPr>
          <p:cNvPr id="5" name="Picture 2" descr="http://k43.kn3.net/taringa/7/1/4/9/0/5/9/raxoide/7C5.jpg?876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964"/>
            <a:ext cx="5351928" cy="6884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k43.kn3.net/taringa/7/1/4/9/0/5/9/raxoide/7C5.jpg?876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351928" y="-22411"/>
            <a:ext cx="4908084" cy="6875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563678" y="215441"/>
            <a:ext cx="97356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>
                <a:solidFill>
                  <a:srgbClr val="00FFFF"/>
                </a:solidFill>
                <a:effectLst/>
                <a:latin typeface="Monotype Corsiva" panose="03010101010201010101" pitchFamily="66" charset="0"/>
              </a:rPr>
              <a:t>La </a:t>
            </a:r>
            <a:r>
              <a:rPr lang="es-ES" sz="2800" b="1" dirty="0" smtClean="0">
                <a:solidFill>
                  <a:srgbClr val="00FFFF"/>
                </a:solidFill>
                <a:effectLst/>
                <a:latin typeface="Monotype Corsiva" panose="03010101010201010101" pitchFamily="66" charset="0"/>
              </a:rPr>
              <a:t>juventud es el </a:t>
            </a:r>
            <a:r>
              <a:rPr lang="es-ES" sz="3200" b="1" dirty="0" smtClean="0">
                <a:solidFill>
                  <a:srgbClr val="00FFFF"/>
                </a:solidFill>
                <a:effectLst/>
                <a:latin typeface="Monotype Corsiva" panose="03010101010201010101" pitchFamily="66" charset="0"/>
              </a:rPr>
              <a:t>tiempo</a:t>
            </a:r>
            <a:r>
              <a:rPr lang="es-ES" sz="2800" b="1" dirty="0" smtClean="0">
                <a:solidFill>
                  <a:srgbClr val="00FFFF"/>
                </a:solidFill>
                <a:effectLst/>
                <a:latin typeface="Monotype Corsiva" panose="03010101010201010101" pitchFamily="66" charset="0"/>
              </a:rPr>
              <a:t> para </a:t>
            </a:r>
            <a:r>
              <a:rPr lang="es-ES" sz="2800" b="1" dirty="0">
                <a:solidFill>
                  <a:srgbClr val="00FFFF"/>
                </a:solidFill>
                <a:effectLst/>
                <a:latin typeface="Monotype Corsiva" panose="03010101010201010101" pitchFamily="66" charset="0"/>
              </a:rPr>
              <a:t>estudiar la sabiduría  </a:t>
            </a:r>
            <a:endParaRPr lang="es-ES" sz="2800" b="1" dirty="0" smtClean="0">
              <a:solidFill>
                <a:srgbClr val="00FFFF"/>
              </a:solidFill>
              <a:effectLst/>
              <a:latin typeface="Monotype Corsiva" panose="03010101010201010101" pitchFamily="66" charset="0"/>
            </a:endParaRPr>
          </a:p>
          <a:p>
            <a:pPr algn="ctr"/>
            <a:r>
              <a:rPr lang="es-ES" sz="2800" b="1" dirty="0" smtClean="0">
                <a:solidFill>
                  <a:srgbClr val="00FFFF"/>
                </a:solidFill>
                <a:effectLst/>
                <a:latin typeface="Monotype Corsiva" panose="03010101010201010101" pitchFamily="66" charset="0"/>
              </a:rPr>
              <a:t>                                                                                                  Rousseau</a:t>
            </a:r>
            <a:endParaRPr lang="es-ES" sz="2800" b="1" dirty="0">
              <a:solidFill>
                <a:srgbClr val="00FFFF"/>
              </a:solidFill>
              <a:effectLst/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394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000">
        <p14:window dir="vert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paredrocdnzone1.grupodecomunicac.netdna-cdn.com/wp-content/uploads/2014/07/neon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60013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4.bp.blogspot.com/-YboTqbJb92Q/UEOl1Drm48I/AAAAAAAACaI/upsoHYkZxGg/s1600/dulce%2Bsabo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"/>
            <a:ext cx="5338482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4.bp.blogspot.com/-YboTqbJb92Q/UEOl1Drm48I/AAAAAAAACaI/upsoHYkZxGg/s1600/dulce%2Bsabo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8482" y="-2"/>
            <a:ext cx="4921531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1183341" y="5903892"/>
            <a:ext cx="95797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>
                <a:solidFill>
                  <a:srgbClr val="FF0066"/>
                </a:solidFill>
                <a:latin typeface="Monotype Corsiva" panose="03010101010201010101" pitchFamily="66" charset="0"/>
              </a:rPr>
              <a:t>Los deseos del joven muestran </a:t>
            </a:r>
            <a:r>
              <a:rPr lang="es-ES" sz="2800" b="1" dirty="0" smtClean="0">
                <a:solidFill>
                  <a:srgbClr val="FF0066"/>
                </a:solidFill>
                <a:latin typeface="Monotype Corsiva" panose="03010101010201010101" pitchFamily="66" charset="0"/>
              </a:rPr>
              <a:t>las virtudes </a:t>
            </a:r>
            <a:r>
              <a:rPr lang="es-ES" sz="2800" b="1" dirty="0">
                <a:solidFill>
                  <a:srgbClr val="FF0066"/>
                </a:solidFill>
                <a:latin typeface="Monotype Corsiva" panose="03010101010201010101" pitchFamily="66" charset="0"/>
              </a:rPr>
              <a:t>futuras del hombre.</a:t>
            </a:r>
          </a:p>
          <a:p>
            <a:pPr marL="2862794" indent="-2862794"/>
            <a:r>
              <a:rPr lang="es-ES" sz="2800" b="1" dirty="0">
                <a:solidFill>
                  <a:srgbClr val="FF0066"/>
                </a:solidFill>
                <a:latin typeface="Monotype Corsiva" panose="03010101010201010101" pitchFamily="66" charset="0"/>
              </a:rPr>
              <a:t>	</a:t>
            </a:r>
            <a:r>
              <a:rPr lang="es-ES" sz="2800" b="1" dirty="0" smtClean="0">
                <a:solidFill>
                  <a:srgbClr val="FF0066"/>
                </a:solidFill>
                <a:latin typeface="Monotype Corsiva" panose="03010101010201010101" pitchFamily="66" charset="0"/>
              </a:rPr>
              <a:t>                                                       Cicerón</a:t>
            </a:r>
            <a:endParaRPr lang="es-ES" sz="2800" b="1" dirty="0">
              <a:solidFill>
                <a:srgbClr val="FF0066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0362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3000">
        <p14:doors dir="vert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/>
          <p:cNvGrpSpPr/>
          <p:nvPr/>
        </p:nvGrpSpPr>
        <p:grpSpPr>
          <a:xfrm>
            <a:off x="-1" y="0"/>
            <a:ext cx="10260014" cy="6858000"/>
            <a:chOff x="-2" y="0"/>
            <a:chExt cx="10260014" cy="6858000"/>
          </a:xfrm>
        </p:grpSpPr>
        <p:pic>
          <p:nvPicPr>
            <p:cNvPr id="2052" name="Picture 4" descr="http://bit.ly/1qkLJOj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237" t="5294" b="8431"/>
            <a:stretch/>
          </p:blipFill>
          <p:spPr bwMode="auto">
            <a:xfrm flipH="1">
              <a:off x="-2" y="0"/>
              <a:ext cx="5134709" cy="68579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4" descr="http://bit.ly/1qkLJOj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237" t="5294" b="8431"/>
            <a:stretch/>
          </p:blipFill>
          <p:spPr bwMode="auto">
            <a:xfrm>
              <a:off x="5134707" y="1"/>
              <a:ext cx="5125305" cy="68579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86" r="12468"/>
          <a:stretch/>
        </p:blipFill>
        <p:spPr>
          <a:xfrm flipH="1">
            <a:off x="25498" y="-6"/>
            <a:ext cx="5256920" cy="6857999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50" r="12468"/>
          <a:stretch/>
        </p:blipFill>
        <p:spPr>
          <a:xfrm>
            <a:off x="5219310" y="-3"/>
            <a:ext cx="5050107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553251" y="5473005"/>
            <a:ext cx="945833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3663" indent="-93663"/>
            <a:r>
              <a:rPr lang="es-ES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Joven no desperdicies la experiencia que te va dejando la vida, aprende a ser humilde y las aprovecharás mejor. </a:t>
            </a:r>
          </a:p>
          <a:p>
            <a:pPr marL="93663" indent="-93663"/>
            <a:r>
              <a:rPr lang="es-ES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                                                                                               Cicerón</a:t>
            </a:r>
            <a:endParaRPr lang="es-ES" sz="28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0413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000">
        <p14:window dir="vert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8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/>
          <p:cNvGrpSpPr/>
          <p:nvPr/>
        </p:nvGrpSpPr>
        <p:grpSpPr>
          <a:xfrm>
            <a:off x="-162232" y="0"/>
            <a:ext cx="10422244" cy="7079226"/>
            <a:chOff x="55166" y="0"/>
            <a:chExt cx="9774634" cy="6858001"/>
          </a:xfrm>
        </p:grpSpPr>
        <p:pic>
          <p:nvPicPr>
            <p:cNvPr id="5122" name="Picture 2" descr="http://www.yalosabes.com/images/pimtura-cuerpo-luz-03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1033" r="1324"/>
            <a:stretch/>
          </p:blipFill>
          <p:spPr bwMode="auto">
            <a:xfrm flipH="1">
              <a:off x="4853354" y="0"/>
              <a:ext cx="4976446" cy="6858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2" descr="http://www.yalosabes.com/images/pimtura-cuerpo-luz-03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1128" r="1507"/>
            <a:stretch/>
          </p:blipFill>
          <p:spPr bwMode="auto">
            <a:xfrm>
              <a:off x="55166" y="0"/>
              <a:ext cx="4798188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4098" name="Picture 2" descr="https://encrypted-tbn2.gstatic.com/images?q=tbn:ANd9GcRSrL8xVMoYcQvsK3RJ7KYHiHWS0LBggispxdXMU-hxtJdtMVv28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2236" y="-1"/>
            <a:ext cx="5420032" cy="7079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s://encrypted-tbn2.gstatic.com/images?q=tbn:ANd9GcRSrL8xVMoYcQvsK3RJ7KYHiHWS0LBggispxdXMU-hxtJdtMVv28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257801" y="0"/>
            <a:ext cx="5002212" cy="7079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-162235" y="5390804"/>
            <a:ext cx="964114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accent4"/>
                </a:solidFill>
                <a:effectLst/>
                <a:latin typeface="Monotype Corsiva" panose="03010101010201010101" pitchFamily="66" charset="0"/>
              </a:rPr>
              <a:t>     La </a:t>
            </a:r>
            <a:r>
              <a:rPr lang="es-ES" sz="2800" b="1" dirty="0">
                <a:solidFill>
                  <a:schemeClr val="accent4"/>
                </a:solidFill>
                <a:effectLst/>
                <a:latin typeface="Monotype Corsiva" panose="03010101010201010101" pitchFamily="66" charset="0"/>
              </a:rPr>
              <a:t>juventud es la única edad en la que vivimos con plena conciencia; </a:t>
            </a:r>
            <a:endParaRPr lang="es-ES" sz="2800" b="1" dirty="0" smtClean="0">
              <a:solidFill>
                <a:schemeClr val="accent4"/>
              </a:solidFill>
              <a:effectLst/>
              <a:latin typeface="Monotype Corsiva" panose="03010101010201010101" pitchFamily="66" charset="0"/>
            </a:endParaRPr>
          </a:p>
          <a:p>
            <a:r>
              <a:rPr lang="es-ES" sz="2800" b="1" dirty="0" smtClean="0">
                <a:solidFill>
                  <a:schemeClr val="accent4"/>
                </a:solidFill>
                <a:effectLst/>
                <a:latin typeface="Monotype Corsiva" panose="03010101010201010101" pitchFamily="66" charset="0"/>
              </a:rPr>
              <a:t>         la </a:t>
            </a:r>
            <a:r>
              <a:rPr lang="es-ES" sz="2800" b="1" dirty="0">
                <a:solidFill>
                  <a:schemeClr val="accent4"/>
                </a:solidFill>
                <a:effectLst/>
                <a:latin typeface="Monotype Corsiva" panose="03010101010201010101" pitchFamily="66" charset="0"/>
              </a:rPr>
              <a:t>vejez no tiene más que una semi nconsciencia de la vida. </a:t>
            </a:r>
            <a:endParaRPr lang="es-ES" sz="2800" b="1" dirty="0" smtClean="0">
              <a:solidFill>
                <a:schemeClr val="accent4"/>
              </a:solidFill>
              <a:effectLst/>
              <a:latin typeface="Monotype Corsiva" panose="03010101010201010101" pitchFamily="66" charset="0"/>
            </a:endParaRPr>
          </a:p>
          <a:p>
            <a:r>
              <a:rPr lang="es-ES" sz="2800" b="1" dirty="0">
                <a:solidFill>
                  <a:schemeClr val="accent4"/>
                </a:solidFill>
                <a:effectLst/>
                <a:latin typeface="Monotype Corsiva" panose="03010101010201010101" pitchFamily="66" charset="0"/>
              </a:rPr>
              <a:t> </a:t>
            </a:r>
            <a:r>
              <a:rPr lang="es-ES" sz="2800" b="1" dirty="0" smtClean="0">
                <a:solidFill>
                  <a:schemeClr val="accent4"/>
                </a:solidFill>
                <a:effectLst/>
                <a:latin typeface="Monotype Corsiva" panose="03010101010201010101" pitchFamily="66" charset="0"/>
              </a:rPr>
              <a:t>                                                                                                 Schopenhauer</a:t>
            </a:r>
            <a:endParaRPr lang="es-ES" sz="2800" b="1" dirty="0">
              <a:solidFill>
                <a:schemeClr val="accent4"/>
              </a:solidFill>
              <a:effectLst/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0286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3000">
        <p14:doors dir="vert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k34.kn3.net/8/D/C/C/E/2/40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70"/>
            <a:ext cx="10800000" cy="6885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742" y="-27370"/>
            <a:ext cx="5271247" cy="6912738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61504" y="-39991"/>
            <a:ext cx="5519011" cy="6925359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1280859" y="5903892"/>
            <a:ext cx="1001549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62794" indent="-2862794"/>
            <a:r>
              <a:rPr lang="es-ES" sz="2800" b="1" dirty="0">
                <a:solidFill>
                  <a:srgbClr val="00FF00"/>
                </a:solidFill>
                <a:effectLst>
                  <a:glow rad="228600">
                    <a:srgbClr val="8A3B00"/>
                  </a:glow>
                </a:effectLst>
                <a:latin typeface="Monotype Corsiva" panose="03010101010201010101" pitchFamily="66" charset="0"/>
              </a:rPr>
              <a:t>Los jóvenes de una nación son los depositarios de la posteridad.   </a:t>
            </a:r>
          </a:p>
          <a:p>
            <a:pPr marL="2862794" indent="-2862794"/>
            <a:r>
              <a:rPr lang="es-ES" sz="2800" b="1" dirty="0">
                <a:solidFill>
                  <a:srgbClr val="00FF00"/>
                </a:solidFill>
                <a:effectLst>
                  <a:glow rad="228600">
                    <a:srgbClr val="8A3B00"/>
                  </a:glow>
                </a:effectLst>
                <a:latin typeface="Monotype Corsiva" panose="03010101010201010101" pitchFamily="66" charset="0"/>
              </a:rPr>
              <a:t>                                                                                   </a:t>
            </a:r>
            <a:r>
              <a:rPr lang="es-ES" sz="2800" b="1" dirty="0" smtClean="0">
                <a:solidFill>
                  <a:srgbClr val="00FF00"/>
                </a:solidFill>
                <a:effectLst>
                  <a:glow rad="228600">
                    <a:srgbClr val="8A3B00"/>
                  </a:glow>
                </a:effectLst>
                <a:latin typeface="Monotype Corsiva" panose="03010101010201010101" pitchFamily="66" charset="0"/>
              </a:rPr>
              <a:t>Benjamín </a:t>
            </a:r>
            <a:r>
              <a:rPr lang="es-ES" sz="2800" b="1" dirty="0">
                <a:solidFill>
                  <a:srgbClr val="00FF00"/>
                </a:solidFill>
                <a:effectLst>
                  <a:glow rad="228600">
                    <a:srgbClr val="8A3B00"/>
                  </a:glow>
                </a:effectLst>
                <a:latin typeface="Monotype Corsiva" panose="03010101010201010101" pitchFamily="66" charset="0"/>
              </a:rPr>
              <a:t>Disraelí</a:t>
            </a:r>
          </a:p>
        </p:txBody>
      </p:sp>
    </p:spTree>
    <p:extLst>
      <p:ext uri="{BB962C8B-B14F-4D97-AF65-F5344CB8AC3E}">
        <p14:creationId xmlns:p14="http://schemas.microsoft.com/office/powerpoint/2010/main" val="3652642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000">
        <p14:window dir="vert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.yimg.com/bt/api/res/1.2/LMW9eLI2Q1iIXGPa1AJr7Q--/YXBwaWQ9eW5ld3M7Y2g9OTYwO2NyPTE7Y3c9NjQwO2R4PTA7ZHk9MDtmaT11bGNyb3A7aD03MjA7cT03NTt3PTQ4MA--/http:/l.yimg.com/os/publish-images/news/2014-06-03/7a9b8cc0-eb12-11e3-b5bd-b9a0fed556a1_poppleton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174" y="-908202"/>
            <a:ext cx="10336187" cy="7766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19"/>
          <a:stretch/>
        </p:blipFill>
        <p:spPr>
          <a:xfrm>
            <a:off x="-76174" y="-545128"/>
            <a:ext cx="5226389" cy="740312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19"/>
          <a:stretch/>
        </p:blipFill>
        <p:spPr>
          <a:xfrm flipH="1">
            <a:off x="5091919" y="-706494"/>
            <a:ext cx="5163586" cy="7564494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6954379" y="3749457"/>
            <a:ext cx="336392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>
                <a:solidFill>
                  <a:srgbClr val="00FFFF"/>
                </a:solidFill>
                <a:effectLst>
                  <a:glow rad="101600">
                    <a:schemeClr val="bg2">
                      <a:lumMod val="10000"/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Jóvenes prepárense para la acción  y no para el placer, porque el placer declina y la acción sobresale.</a:t>
            </a:r>
          </a:p>
          <a:p>
            <a:pPr marL="901700" indent="-712788"/>
            <a:r>
              <a:rPr lang="es-ES" sz="2800" b="1" dirty="0">
                <a:solidFill>
                  <a:srgbClr val="00FFFF"/>
                </a:solidFill>
                <a:effectLst>
                  <a:glow rad="101600">
                    <a:schemeClr val="bg2">
                      <a:lumMod val="10000"/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                                                                </a:t>
            </a:r>
            <a:r>
              <a:rPr lang="es-ES" sz="2800" b="1" dirty="0" smtClean="0">
                <a:solidFill>
                  <a:srgbClr val="00FFFF"/>
                </a:solidFill>
                <a:effectLst>
                  <a:glow rad="101600">
                    <a:schemeClr val="bg2">
                      <a:lumMod val="10000"/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                                 V. R. De </a:t>
            </a:r>
            <a:r>
              <a:rPr lang="es-ES" sz="2800" b="1" dirty="0">
                <a:solidFill>
                  <a:srgbClr val="00FFFF"/>
                </a:solidFill>
                <a:effectLst>
                  <a:glow rad="101600">
                    <a:schemeClr val="bg2">
                      <a:lumMod val="10000"/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la Torre</a:t>
            </a:r>
          </a:p>
        </p:txBody>
      </p:sp>
    </p:spTree>
    <p:extLst>
      <p:ext uri="{BB962C8B-B14F-4D97-AF65-F5344CB8AC3E}">
        <p14:creationId xmlns:p14="http://schemas.microsoft.com/office/powerpoint/2010/main" val="2413993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3000">
        <p14:doors dir="vert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o 8"/>
          <p:cNvGrpSpPr/>
          <p:nvPr/>
        </p:nvGrpSpPr>
        <p:grpSpPr>
          <a:xfrm>
            <a:off x="1" y="-117987"/>
            <a:ext cx="10277430" cy="7031394"/>
            <a:chOff x="0" y="-37477"/>
            <a:chExt cx="10260013" cy="6904442"/>
          </a:xfrm>
        </p:grpSpPr>
        <p:pic>
          <p:nvPicPr>
            <p:cNvPr id="5" name="Picture 4" descr="http://www.yalosabes.com/images/pimtura-cuerpo-luz-03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857"/>
            <a:stretch/>
          </p:blipFill>
          <p:spPr bwMode="auto">
            <a:xfrm>
              <a:off x="0" y="-37477"/>
              <a:ext cx="5211649" cy="69044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4" descr="http://www.yalosabes.com/images/pimtura-cuerpo-luz-03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857"/>
            <a:stretch/>
          </p:blipFill>
          <p:spPr bwMode="auto">
            <a:xfrm>
              <a:off x="5211557" y="-37477"/>
              <a:ext cx="5048456" cy="68857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25" r="7815"/>
          <a:stretch/>
        </p:blipFill>
        <p:spPr>
          <a:xfrm flipH="1">
            <a:off x="5088194" y="-117988"/>
            <a:ext cx="5187395" cy="70313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25" r="7815"/>
          <a:stretch/>
        </p:blipFill>
        <p:spPr>
          <a:xfrm>
            <a:off x="0" y="-117988"/>
            <a:ext cx="5092752" cy="7031394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2230348" y="5707421"/>
            <a:ext cx="9009223" cy="1187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4500" indent="-444500"/>
            <a:r>
              <a:rPr lang="es-ES" sz="2800" b="1" dirty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La juventud cree muchas cosas que son falsas; </a:t>
            </a:r>
            <a:endParaRPr lang="es-ES" sz="2800" b="1" dirty="0" smtClean="0">
              <a:solidFill>
                <a:srgbClr val="0000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pPr marL="444500" indent="-444500"/>
            <a:r>
              <a:rPr lang="es-ES" sz="2800" b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la </a:t>
            </a:r>
            <a:r>
              <a:rPr lang="es-ES" sz="2800" b="1" dirty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vejez duda de muchas cosas que son verdaderas</a:t>
            </a:r>
            <a:r>
              <a:rPr lang="es-ES" sz="1515" b="1" dirty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.</a:t>
            </a:r>
          </a:p>
          <a:p>
            <a:pPr marL="2862794" indent="-2862794"/>
            <a:r>
              <a:rPr lang="es-ES" sz="1515" dirty="0">
                <a:latin typeface="Monotype Corsiva" panose="03010101010201010101" pitchFamily="66" charset="0"/>
              </a:rPr>
              <a:t>                                                               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885527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3000">
        <p14:doors dir="vert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/>
          <p:cNvGrpSpPr/>
          <p:nvPr/>
        </p:nvGrpSpPr>
        <p:grpSpPr>
          <a:xfrm>
            <a:off x="0" y="1"/>
            <a:ext cx="10401998" cy="6858000"/>
            <a:chOff x="0" y="0"/>
            <a:chExt cx="10260008" cy="6858000"/>
          </a:xfrm>
        </p:grpSpPr>
        <p:pic>
          <p:nvPicPr>
            <p:cNvPr id="3074" name="Picture 2" descr="http://paredrocdnzone1.grupodecomunicac.netdna-cdn.com/wp-content/uploads/2014/07/ne%C3%B3n-5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256970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2" descr="http://paredrocdnzone1.grupodecomunicac.netdna-cdn.com/wp-content/uploads/2014/07/ne%C3%B3n-5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5256969" y="0"/>
              <a:ext cx="5003039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0738" y="-16309"/>
            <a:ext cx="5271260" cy="6890619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088" y="-32617"/>
            <a:ext cx="5123649" cy="6890618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830777" y="5756544"/>
            <a:ext cx="8194464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93663" indent="-93663" algn="ctr"/>
            <a:r>
              <a:rPr lang="es-ES" sz="2800" b="1" dirty="0">
                <a:solidFill>
                  <a:srgbClr val="00FFFF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Las pasiones </a:t>
            </a:r>
            <a:r>
              <a:rPr lang="es-ES" sz="2800" b="1" dirty="0" smtClean="0">
                <a:solidFill>
                  <a:srgbClr val="00FFFF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en </a:t>
            </a:r>
            <a:r>
              <a:rPr lang="es-ES" sz="2800" b="1" dirty="0">
                <a:solidFill>
                  <a:srgbClr val="00FFFF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la juventud, </a:t>
            </a:r>
            <a:r>
              <a:rPr lang="es-ES" sz="2800" b="1" dirty="0" smtClean="0">
                <a:solidFill>
                  <a:srgbClr val="00FFFF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son </a:t>
            </a:r>
            <a:r>
              <a:rPr lang="es-ES" sz="2800" b="1" dirty="0">
                <a:solidFill>
                  <a:srgbClr val="00FFFF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vicios en la vejez</a:t>
            </a:r>
          </a:p>
        </p:txBody>
      </p:sp>
    </p:spTree>
    <p:extLst>
      <p:ext uri="{BB962C8B-B14F-4D97-AF65-F5344CB8AC3E}">
        <p14:creationId xmlns:p14="http://schemas.microsoft.com/office/powerpoint/2010/main" val="1582653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000">
        <p14:window dir="vert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susanariveratorres.com/wp-content/uploads/2014/06/Impresionantes-pinturas-fluorescentes-en-mujeres-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-1"/>
            <a:ext cx="10541689" cy="6931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www.dandoclics.com/wp-content/uploads/2012/08/mujeres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46"/>
          <a:stretch/>
        </p:blipFill>
        <p:spPr bwMode="auto">
          <a:xfrm flipH="1">
            <a:off x="-1" y="-73564"/>
            <a:ext cx="5620872" cy="7005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www.dandoclics.com/wp-content/uploads/2012/08/mujeres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81"/>
          <a:stretch/>
        </p:blipFill>
        <p:spPr bwMode="auto">
          <a:xfrm>
            <a:off x="5620872" y="-73564"/>
            <a:ext cx="5370894" cy="7005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-1" y="5485014"/>
            <a:ext cx="1060451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3663" indent="-93663" algn="ctr"/>
            <a:r>
              <a:rPr lang="es-ES" sz="2800" b="1" dirty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Podrás recuperar cualquier cosa que hayas </a:t>
            </a:r>
            <a:r>
              <a:rPr lang="es-ES" sz="28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perdido,</a:t>
            </a:r>
          </a:p>
          <a:p>
            <a:pPr marL="93663" indent="-93663" algn="ctr"/>
            <a:r>
              <a:rPr lang="es-ES" sz="28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</a:t>
            </a:r>
            <a:r>
              <a:rPr lang="es-ES" sz="2800" b="1" dirty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menos el tiempo de tu </a:t>
            </a:r>
            <a:r>
              <a:rPr lang="es-ES" sz="28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juventud.</a:t>
            </a:r>
            <a:endParaRPr lang="es-ES" sz="2800" b="1" dirty="0"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pPr marL="93663" indent="-93663" algn="ctr"/>
            <a:r>
              <a:rPr lang="es-ES" sz="28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                                                              </a:t>
            </a:r>
            <a:r>
              <a:rPr lang="es-ES" sz="28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                                       </a:t>
            </a:r>
            <a:r>
              <a:rPr lang="es-ES" sz="32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San </a:t>
            </a:r>
            <a:r>
              <a:rPr lang="es-ES" sz="3200" b="1" dirty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Patricio </a:t>
            </a:r>
          </a:p>
        </p:txBody>
      </p:sp>
    </p:spTree>
    <p:extLst>
      <p:ext uri="{BB962C8B-B14F-4D97-AF65-F5344CB8AC3E}">
        <p14:creationId xmlns:p14="http://schemas.microsoft.com/office/powerpoint/2010/main" val="469026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3000">
        <p14:doors dir="vert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0380" y="83086"/>
            <a:ext cx="5446183" cy="547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0673" y="3535351"/>
            <a:ext cx="1379650" cy="1485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206" y="970312"/>
            <a:ext cx="1379650" cy="1485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Grupo 6"/>
          <p:cNvGrpSpPr/>
          <p:nvPr/>
        </p:nvGrpSpPr>
        <p:grpSpPr>
          <a:xfrm>
            <a:off x="9220498" y="5562348"/>
            <a:ext cx="813174" cy="717906"/>
            <a:chOff x="7159493" y="5696818"/>
            <a:chExt cx="813174" cy="717906"/>
          </a:xfrm>
        </p:grpSpPr>
        <p:pic>
          <p:nvPicPr>
            <p:cNvPr id="5" name="Picture 2" descr="https://encrypted-tbn3.gstatic.com/images?q=tbn:ANd9GcSLbQv4uxnsISrzq2CPjA9SeEL3G7gtRqxUyLjhgYYWdTsZ-HoDe2Vd7hbS"/>
            <p:cNvPicPr>
              <a:picLocks noChangeAspect="1" noChangeArrowheads="1"/>
            </p:cNvPicPr>
            <p:nvPr/>
          </p:nvPicPr>
          <p:blipFill>
            <a:blip r:embed="rId5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59494" y="5696818"/>
              <a:ext cx="813173" cy="7179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CuadroTexto 1"/>
            <p:cNvSpPr txBox="1"/>
            <p:nvPr/>
          </p:nvSpPr>
          <p:spPr>
            <a:xfrm>
              <a:off x="7159493" y="5829949"/>
              <a:ext cx="81317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b="1" dirty="0">
                  <a:solidFill>
                    <a:prstClr val="black"/>
                  </a:solidFill>
                  <a:latin typeface="Monotype Corsiva" panose="03010101010201010101" pitchFamily="66" charset="0"/>
                </a:rPr>
                <a:t>Amore</a:t>
              </a:r>
            </a:p>
          </p:txBody>
        </p:sp>
      </p:grpSp>
      <p:sp>
        <p:nvSpPr>
          <p:cNvPr id="8" name="Marcador de fecha 7"/>
          <p:cNvSpPr>
            <a:spLocks noGrp="1"/>
          </p:cNvSpPr>
          <p:nvPr>
            <p:ph type="dt" sz="half" idx="10"/>
          </p:nvPr>
        </p:nvSpPr>
        <p:spPr>
          <a:xfrm>
            <a:off x="501445" y="5848089"/>
            <a:ext cx="1090411" cy="365125"/>
          </a:xfrm>
        </p:spPr>
        <p:txBody>
          <a:bodyPr/>
          <a:lstStyle/>
          <a:p>
            <a:fld id="{1C3C82F0-39BD-45D4-8A5A-DEF200399F5C}" type="datetime1">
              <a:rPr lang="es-ES" sz="1600" b="1" smtClean="0">
                <a:solidFill>
                  <a:schemeClr val="tx1"/>
                </a:solidFill>
                <a:latin typeface="Monotype Corsiva" panose="03010101010201010101" pitchFamily="66" charset="0"/>
              </a:rPr>
              <a:t>30/11/2014</a:t>
            </a:fld>
            <a:endParaRPr lang="es-ES" sz="1600" b="1" dirty="0">
              <a:solidFill>
                <a:schemeClr val="tx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4486267" y="4402817"/>
            <a:ext cx="315615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latin typeface="Monotype Corsiva" panose="03010101010201010101" pitchFamily="66" charset="0"/>
              </a:rPr>
              <a:t>Diseño: Amore</a:t>
            </a:r>
          </a:p>
          <a:p>
            <a:r>
              <a:rPr lang="es-ES" b="1" dirty="0" smtClean="0">
                <a:latin typeface="Monotype Corsiva" panose="03010101010201010101" pitchFamily="66" charset="0"/>
              </a:rPr>
              <a:t>Tema: La Juventud</a:t>
            </a:r>
          </a:p>
          <a:p>
            <a:r>
              <a:rPr lang="es-ES" b="1" dirty="0" smtClean="0">
                <a:latin typeface="Monotype Corsiva" panose="03010101010201010101" pitchFamily="66" charset="0"/>
              </a:rPr>
              <a:t>Música: Only You</a:t>
            </a:r>
          </a:p>
          <a:p>
            <a:r>
              <a:rPr lang="es-ES" b="1" dirty="0" smtClean="0">
                <a:latin typeface="Monotype Corsiva" panose="03010101010201010101" pitchFamily="66" charset="0"/>
              </a:rPr>
              <a:t>Interprete: Giovanni Marradi</a:t>
            </a:r>
          </a:p>
          <a:p>
            <a:endParaRPr lang="es-ES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6300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558006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710406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862806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749006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5006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558006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9806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1472406" y="2590801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587206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1472406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587206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1472406" y="3352801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7606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710406" y="2362201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Estela de condensación">
  <a:themeElements>
    <a:clrScheme name="Estela de condensación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Estela de condensación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tela de condensación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774</TotalTime>
  <Words>263</Words>
  <Application>Microsoft Office PowerPoint</Application>
  <PresentationFormat>Personalizado</PresentationFormat>
  <Paragraphs>57</Paragraphs>
  <Slides>13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13</vt:i4>
      </vt:variant>
    </vt:vector>
  </HeadingPairs>
  <TitlesOfParts>
    <vt:vector size="22" baseType="lpstr">
      <vt:lpstr>Arial</vt:lpstr>
      <vt:lpstr>Berlin Sans FB Demi</vt:lpstr>
      <vt:lpstr>Calibri</vt:lpstr>
      <vt:lpstr>Calibri Light</vt:lpstr>
      <vt:lpstr>Century Gothic</vt:lpstr>
      <vt:lpstr>Monotype Corsiva</vt:lpstr>
      <vt:lpstr>Tema de Office</vt:lpstr>
      <vt:lpstr>Diseño predeterminado</vt:lpstr>
      <vt:lpstr>Estela de condensación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60</cp:revision>
  <dcterms:created xsi:type="dcterms:W3CDTF">2014-10-15T03:57:22Z</dcterms:created>
  <dcterms:modified xsi:type="dcterms:W3CDTF">2014-11-30T16:11:58Z</dcterms:modified>
</cp:coreProperties>
</file>