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88" r:id="rId3"/>
    <p:sldId id="256" r:id="rId4"/>
    <p:sldId id="257" r:id="rId5"/>
    <p:sldId id="258" r:id="rId6"/>
    <p:sldId id="260" r:id="rId7"/>
    <p:sldId id="263" r:id="rId8"/>
    <p:sldId id="262" r:id="rId9"/>
    <p:sldId id="265" r:id="rId10"/>
    <p:sldId id="273" r:id="rId11"/>
    <p:sldId id="266" r:id="rId12"/>
    <p:sldId id="270" r:id="rId13"/>
    <p:sldId id="271" r:id="rId14"/>
    <p:sldId id="275" r:id="rId15"/>
    <p:sldId id="274" r:id="rId16"/>
    <p:sldId id="278" r:id="rId17"/>
    <p:sldId id="280" r:id="rId18"/>
    <p:sldId id="282" r:id="rId19"/>
    <p:sldId id="287" r:id="rId20"/>
    <p:sldId id="286" r:id="rId21"/>
    <p:sldId id="289" r:id="rId22"/>
    <p:sldId id="290" r:id="rId2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yCv8c0TjxA7/84q8NIUPQ==" hashData="o0NeI9u51hJX45ZmD0TjqSXBEESktecjxzTokBWcZZWqDVJel62mjyuTjqL1L7m6itPBEPzWG7k21BNyS6VD+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CC"/>
    <a:srgbClr val="00FFFF"/>
    <a:srgbClr val="F9D7EF"/>
    <a:srgbClr val="F7C9EA"/>
    <a:srgbClr val="66FFFF"/>
    <a:srgbClr val="DD23A8"/>
    <a:srgbClr val="EB79CA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059" autoAdjust="0"/>
    <p:restoredTop sz="94660"/>
  </p:normalViewPr>
  <p:slideViewPr>
    <p:cSldViewPr snapToGrid="0">
      <p:cViewPr varScale="1">
        <p:scale>
          <a:sx n="71" d="100"/>
          <a:sy n="71" d="100"/>
        </p:scale>
        <p:origin x="33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FC2F35-CCEB-4961-AC6B-74FC1792FD50}" type="datetimeFigureOut">
              <a:rPr lang="es-ES" smtClean="0"/>
              <a:t>04/04/2015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677584-C125-40CE-828F-86329073E1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0802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77584-C125-40CE-828F-86329073E172}" type="slidenum">
              <a:rPr lang="es-ES" smtClean="0"/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5493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5754-B30F-4A0E-9AF9-6AB6EAA98F96}" type="datetimeFigureOut">
              <a:rPr lang="es-ES" smtClean="0"/>
              <a:t>04/04/2015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08AE-B446-4256-96FB-BEA4171E58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1044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5754-B30F-4A0E-9AF9-6AB6EAA98F96}" type="datetimeFigureOut">
              <a:rPr lang="es-ES" smtClean="0"/>
              <a:t>04/04/2015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08AE-B446-4256-96FB-BEA4171E58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8063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5754-B30F-4A0E-9AF9-6AB6EAA98F96}" type="datetimeFigureOut">
              <a:rPr lang="es-ES" smtClean="0"/>
              <a:t>04/04/2015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08AE-B446-4256-96FB-BEA4171E58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88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5754-B30F-4A0E-9AF9-6AB6EAA98F96}" type="datetimeFigureOut">
              <a:rPr lang="es-ES" smtClean="0"/>
              <a:t>04/04/2015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08AE-B446-4256-96FB-BEA4171E58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4200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5754-B30F-4A0E-9AF9-6AB6EAA98F96}" type="datetimeFigureOut">
              <a:rPr lang="es-ES" smtClean="0"/>
              <a:t>04/04/2015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08AE-B446-4256-96FB-BEA4171E58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0053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5754-B30F-4A0E-9AF9-6AB6EAA98F96}" type="datetimeFigureOut">
              <a:rPr lang="es-ES" smtClean="0"/>
              <a:t>04/04/2015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08AE-B446-4256-96FB-BEA4171E58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4489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5754-B30F-4A0E-9AF9-6AB6EAA98F96}" type="datetimeFigureOut">
              <a:rPr lang="es-ES" smtClean="0"/>
              <a:t>04/04/2015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08AE-B446-4256-96FB-BEA4171E58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8065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5754-B30F-4A0E-9AF9-6AB6EAA98F96}" type="datetimeFigureOut">
              <a:rPr lang="es-ES" smtClean="0"/>
              <a:t>04/04/2015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08AE-B446-4256-96FB-BEA4171E58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9855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5754-B30F-4A0E-9AF9-6AB6EAA98F96}" type="datetimeFigureOut">
              <a:rPr lang="es-ES" smtClean="0"/>
              <a:t>04/04/2015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08AE-B446-4256-96FB-BEA4171E58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5527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5754-B30F-4A0E-9AF9-6AB6EAA98F96}" type="datetimeFigureOut">
              <a:rPr lang="es-ES" smtClean="0"/>
              <a:t>04/04/2015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08AE-B446-4256-96FB-BEA4171E58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8728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5754-B30F-4A0E-9AF9-6AB6EAA98F96}" type="datetimeFigureOut">
              <a:rPr lang="es-ES" smtClean="0"/>
              <a:t>04/04/2015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08AE-B446-4256-96FB-BEA4171E58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12981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206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75754-B30F-4A0E-9AF9-6AB6EAA98F96}" type="datetimeFigureOut">
              <a:rPr lang="es-ES" smtClean="0"/>
              <a:t>04/04/2015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08AE-B446-4256-96FB-BEA4171E58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8208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923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24.png"/><Relationship Id="rId4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pt-br.tinypic.com/" TargetMode="External"/><Relationship Id="rId7" Type="http://schemas.openxmlformats.org/officeDocument/2006/relationships/image" Target="../media/image3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mirdig.files.wordpress.com/2012/04/adriana-eslav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969730" y="5334016"/>
            <a:ext cx="99089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8000" b="1" cap="none" spc="0" dirty="0" smtClean="0">
                <a:ln>
                  <a:solidFill>
                    <a:srgbClr val="0000FF"/>
                  </a:solidFill>
                </a:ln>
                <a:solidFill>
                  <a:srgbClr val="DD23A8"/>
                </a:solidFill>
                <a:effectLst>
                  <a:glow rad="101600">
                    <a:srgbClr val="00FF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La Historia Más Triste </a:t>
            </a:r>
            <a:endParaRPr lang="es-ES" sz="8000" b="1" cap="none" spc="0" dirty="0">
              <a:ln>
                <a:solidFill>
                  <a:srgbClr val="0000FF"/>
                </a:solidFill>
              </a:ln>
              <a:solidFill>
                <a:srgbClr val="DD23A8"/>
              </a:solidFill>
              <a:effectLst>
                <a:glow rad="101600">
                  <a:srgbClr val="00FF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648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0000">
        <p:sndAc>
          <p:stSnd>
            <p:snd r:embed="rId2" name="Richard Clayderman los sonidos del silencio.wav"/>
          </p:stSnd>
        </p:sndAc>
      </p:transition>
    </mc:Choice>
    <mc:Fallback>
      <p:transition spd="slow" advTm="10000">
        <p:sndAc>
          <p:stSnd>
            <p:snd r:embed="rId2" name="Richard Clayderman los sonidos del silenc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irdig.files.wordpress.com/2012/04/adriana-esla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8897470" y="0"/>
            <a:ext cx="341555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33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Mi madre tenia </a:t>
            </a:r>
          </a:p>
          <a:p>
            <a:pPr algn="ctr"/>
            <a:r>
              <a:rPr lang="es-ES" sz="3200" b="1" dirty="0" smtClean="0">
                <a:solidFill>
                  <a:srgbClr val="FF33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un solo ojo…yo la odiaba.. porque me causaba mucha vergüenza</a:t>
            </a:r>
            <a:r>
              <a:rPr lang="es-ES" sz="3200" b="1" dirty="0" smtClean="0">
                <a:solidFill>
                  <a:srgbClr val="FF3300"/>
                </a:solidFill>
                <a:latin typeface="Monotype Corsiva" panose="03010101010201010101" pitchFamily="66" charset="0"/>
              </a:rPr>
              <a:t>.</a:t>
            </a:r>
            <a:endParaRPr lang="es-ES" sz="3200" b="1" dirty="0">
              <a:solidFill>
                <a:srgbClr val="FF33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6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7000">
        <p14:prism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0" y="0"/>
            <a:ext cx="12187209" cy="6858000"/>
            <a:chOff x="4791" y="0"/>
            <a:chExt cx="12187209" cy="6858000"/>
          </a:xfrm>
        </p:grpSpPr>
        <p:pic>
          <p:nvPicPr>
            <p:cNvPr id="1028" name="Picture 4" descr="http://cde.3.elcomercio.pe/ima/0/0/9/3/2/932382/base_image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1" y="0"/>
              <a:ext cx="12187209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https://mirdig.files.wordpress.com/2012/04/adriana-eslava1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827" t="4689" r="34950" b="43258"/>
            <a:stretch/>
          </p:blipFill>
          <p:spPr bwMode="auto">
            <a:xfrm>
              <a:off x="3832413" y="0"/>
              <a:ext cx="1748118" cy="228600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CuadroTexto 5"/>
          <p:cNvSpPr txBox="1"/>
          <p:nvPr/>
        </p:nvSpPr>
        <p:spPr>
          <a:xfrm>
            <a:off x="7799293" y="5298142"/>
            <a:ext cx="38055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Ella trabajaba de cocinera en el colegio donde estudiaba, para mantener  a la familia.</a:t>
            </a:r>
            <a:endParaRPr lang="es-ES" sz="2800" b="1" dirty="0"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513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7000">
        <p14:prism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0481" y="4040367"/>
            <a:ext cx="2147047" cy="1846922"/>
          </a:xfrm>
          <a:prstGeom prst="rect">
            <a:avLst/>
          </a:prstGeom>
        </p:spPr>
      </p:pic>
      <p:pic>
        <p:nvPicPr>
          <p:cNvPr id="3074" name="Picture 2" descr="http://www.poderpolitico.com.mx/wp-content/uploads/2014/06/salon-clases-620x3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1922929" y="5102459"/>
            <a:ext cx="40610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Un día ella vino a  la escuela a ver como transcurrían mis estudios.</a:t>
            </a:r>
            <a:endParaRPr lang="es-ES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85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8000">
        <p14:prism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4.bp.blogspot.com/-U_I_FggGKcc/Ts7FUrCDiLI/AAAAAAAAAA8/PIyI5n1GlG8/s1600/Bullying_we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49621" y="138644"/>
            <a:ext cx="62528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Sentí mucha vergüenza.¿ cómo podía haberme hecho esto…Todos hablaban en voz baja.</a:t>
            </a:r>
            <a:endParaRPr lang="es-ES" sz="32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922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7000">
        <p14:prism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rpp.com.pe/pict.php?g=-1&amp;p=/images/picnewsa/14494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5591735" y="5011341"/>
            <a:ext cx="618788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  <a:p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Al día siguiente, mis compañeros de clase se burlaban de mí: “tu madre tiene un solo ojo </a:t>
            </a:r>
            <a:r>
              <a:rPr lang="es-ES" sz="3200" b="1" dirty="0" err="1" smtClean="0"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hua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, </a:t>
            </a:r>
            <a:r>
              <a:rPr lang="es-ES" sz="3200" b="1" dirty="0" err="1" smtClean="0"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hua,hua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.””</a:t>
            </a:r>
            <a:endParaRPr lang="es-ES" sz="3200" b="1" dirty="0">
              <a:solidFill>
                <a:srgbClr val="C0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702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8000">
        <p14:prism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0"/>
            <a:ext cx="12192001" cy="6897572"/>
            <a:chOff x="-15249" y="4491"/>
            <a:chExt cx="12192001" cy="7434040"/>
          </a:xfrm>
        </p:grpSpPr>
        <p:pic>
          <p:nvPicPr>
            <p:cNvPr id="3" name="Picture 6" descr="adolescentes-enfados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9381"/>
            <a:stretch/>
          </p:blipFill>
          <p:spPr bwMode="auto">
            <a:xfrm>
              <a:off x="-15249" y="4491"/>
              <a:ext cx="5975974" cy="74340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https://mirdig.files.wordpress.com/2012/04/adriana-eslava1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0726" y="4491"/>
              <a:ext cx="6216026" cy="7429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CuadroTexto 6"/>
          <p:cNvSpPr txBox="1"/>
          <p:nvPr/>
        </p:nvSpPr>
        <p:spPr>
          <a:xfrm>
            <a:off x="4924102" y="218257"/>
            <a:ext cx="24899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Al volver a casa, me enfrente a ella y le dije:</a:t>
            </a:r>
            <a:endParaRPr lang="es-ES" sz="2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73246" y="5708852"/>
            <a:ext cx="5376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Has hecho de mi el hazme reír de toda la clase” .¿Porque no te mueres?</a:t>
            </a:r>
            <a:endParaRPr lang="es-ES" sz="28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 rot="18785092">
            <a:off x="9073061" y="4564816"/>
            <a:ext cx="406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Pero ¡No me respondió</a:t>
            </a:r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!</a:t>
            </a:r>
            <a:endParaRPr lang="es-ES" sz="32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9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05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8000">
        <p14:prism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comps.canstockphoto.com/can-stock-photo_csp1171676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7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239151" y="5780782"/>
            <a:ext cx="119528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sentí remordimiento alguno, porque estaba muy enfadado. </a:t>
            </a:r>
          </a:p>
          <a:p>
            <a:r>
              <a:rPr lang="es-ES" sz="3200" b="1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me importaron sus sentimientos. Quise irme de ese lugar.</a:t>
            </a:r>
            <a:endParaRPr lang="es-ES" sz="3200" b="1" dirty="0">
              <a:solidFill>
                <a:srgbClr val="FFC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034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7000">
        <p14:prism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4.bp.blogspot.com/-7ud04Kzixo4/UEDT37M_zNI/AAAAAAAAjQc/b8hyZaRKht4/s1600/Ciudad-de-Singapur-en-la-Noche_Paisajes-de-Ciudad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40057" y="5401684"/>
            <a:ext cx="84828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Estudié bien, me dieron la beca y me fui a Singapur</a:t>
            </a:r>
            <a:endParaRPr lang="es-ES" sz="3200" b="1" dirty="0"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4" descr="https://albertopuertasponce.files.wordpress.com/2014/10/7-gestos-de-un-hombre-enamorado-2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422900"/>
              </a:clrFrom>
              <a:clrTo>
                <a:srgbClr val="4229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27143" r="94762">
                        <a14:foregroundMark x1="39048" y1="35849" x2="39048" y2="35849"/>
                        <a14:backgroundMark x1="41587" y1="70755" x2="41587" y2="70755"/>
                        <a14:backgroundMark x1="39048" y1="72327" x2="39048" y2="72327"/>
                        <a14:backgroundMark x1="33492" y1="74214" x2="33492" y2="74214"/>
                        <a14:backgroundMark x1="31429" y1="76730" x2="31429" y2="76730"/>
                        <a14:backgroundMark x1="30317" y1="64780" x2="30317" y2="64780"/>
                        <a14:backgroundMark x1="58730" y1="7233" x2="58730" y2="7233"/>
                        <a14:backgroundMark x1="62222" y1="10063" x2="62222" y2="10063"/>
                        <a14:backgroundMark x1="70159" y1="14465" x2="70159" y2="14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633" r="6158"/>
          <a:stretch/>
        </p:blipFill>
        <p:spPr bwMode="auto">
          <a:xfrm>
            <a:off x="8069844" y="3348319"/>
            <a:ext cx="4122157" cy="3509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508713" y="5993182"/>
            <a:ext cx="5703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Me fue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bien,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me enamoré ,  y me casé</a:t>
            </a:r>
            <a:endParaRPr lang="es-ES" sz="3200" b="1" dirty="0"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541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7000">
        <p14:prism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st-listas.20minutos.es/images/2008-12/65191/770289_640px.jpg?122842335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5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188259" y="169476"/>
            <a:ext cx="3442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Me compre una casa</a:t>
            </a:r>
            <a:endParaRPr lang="es-ES" sz="32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2" descr="http://www.hogaresnuevos.com/web/images/stories/stock-family-7-1024x768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21" b="100000" l="0" r="100000">
                        <a14:backgroundMark x1="9375" y1="38411" x2="9375" y2="38411"/>
                        <a14:backgroundMark x1="94434" y1="45182" x2="94434" y2="45182"/>
                        <a14:backgroundMark x1="4688" y1="74870" x2="4688" y2="74870"/>
                        <a14:backgroundMark x1="96582" y1="62240" x2="96582" y2="622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737" y="3630705"/>
            <a:ext cx="5848263" cy="3227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uadroTexto 6"/>
          <p:cNvSpPr txBox="1"/>
          <p:nvPr/>
        </p:nvSpPr>
        <p:spPr>
          <a:xfrm>
            <a:off x="346349" y="5505450"/>
            <a:ext cx="39803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Fui Feliz y tuve </a:t>
            </a: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una familia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43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14:prism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toni-porelmundo.com/wp-content/uploads/2012/06/Panoramica-Singap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68940" y="690585"/>
            <a:ext cx="63470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Transcurrieron muchos años sin que nos viésemos y nunca antes había visto a sus nietos.</a:t>
            </a:r>
            <a:endParaRPr lang="es-ES" sz="2800" b="1" dirty="0">
              <a:solidFill>
                <a:srgbClr val="00FF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430307" y="291432"/>
            <a:ext cx="51905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FFCC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Un día vino mi madre a Singapur</a:t>
            </a:r>
            <a:endParaRPr lang="es-ES" sz="3200" b="1" dirty="0">
              <a:solidFill>
                <a:srgbClr val="00FFCC"/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347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9000">
        <p14:prism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76"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1323397" y="5565841"/>
            <a:ext cx="26894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B0F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Se puso enfrente de la puerta</a:t>
            </a:r>
            <a:endParaRPr lang="es-ES" sz="3200" b="1" dirty="0">
              <a:solidFill>
                <a:srgbClr val="00B0F0"/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0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043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14:prism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s://encrypted-tbn3.gstatic.com/images?q=tbn:ANd9GcShJT0P-ef_exB5XacDtCfRV1W631Ds8roXdwVOfwNJ1mGTBtn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893" y="0"/>
            <a:ext cx="645010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http://static1.todopapas.com/images/cms_2011/tpp/NINOS/llorando4.gif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30" t="3994" r="33329"/>
          <a:stretch/>
        </p:blipFill>
        <p:spPr bwMode="auto">
          <a:xfrm>
            <a:off x="4792" y="0"/>
            <a:ext cx="58763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9851371" y="4625787"/>
            <a:ext cx="19013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FFFF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Mis hijos al verla se asustaron</a:t>
            </a:r>
            <a:endParaRPr lang="es-ES" sz="3200" b="1" dirty="0">
              <a:solidFill>
                <a:srgbClr val="00FFFF"/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437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14:prism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Una mujer llora luego de identificar una de las víctimas del accidente ferroviaria de este miércole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0" y="519676"/>
            <a:ext cx="293352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FFCC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Y …entonces le grite…</a:t>
            </a:r>
          </a:p>
          <a:p>
            <a:pPr algn="ctr"/>
            <a:r>
              <a:rPr lang="es-ES" sz="3200" b="1" dirty="0" smtClean="0">
                <a:solidFill>
                  <a:srgbClr val="00FFCC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“Cómo te atreviste a venir aquí y asustar a mis hijos?”</a:t>
            </a:r>
          </a:p>
          <a:p>
            <a:pPr algn="ctr"/>
            <a:r>
              <a:rPr lang="es-ES" sz="3200" b="1" dirty="0" smtClean="0">
                <a:solidFill>
                  <a:srgbClr val="00FFCC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¡Sal y vete ahora mismo!</a:t>
            </a:r>
            <a:endParaRPr lang="es-ES" sz="3200" b="1" dirty="0">
              <a:solidFill>
                <a:srgbClr val="00FFCC"/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8606118" y="268940"/>
            <a:ext cx="39041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FFCC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Me respondió</a:t>
            </a:r>
          </a:p>
          <a:p>
            <a:pPr algn="ctr"/>
            <a:r>
              <a:rPr lang="es-ES" sz="3200" b="1" dirty="0" smtClean="0">
                <a:solidFill>
                  <a:srgbClr val="00FFCC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con calma: </a:t>
            </a:r>
          </a:p>
          <a:p>
            <a:pPr algn="ctr"/>
            <a:r>
              <a:rPr lang="es-ES" sz="3200" b="1" dirty="0" smtClean="0">
                <a:solidFill>
                  <a:srgbClr val="00FFCC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“lo siento, creo que </a:t>
            </a:r>
          </a:p>
          <a:p>
            <a:pPr algn="ctr"/>
            <a:r>
              <a:rPr lang="es-ES" sz="3200" b="1" dirty="0" smtClean="0">
                <a:solidFill>
                  <a:srgbClr val="00FFCC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me equivoque de dirección”. </a:t>
            </a:r>
          </a:p>
          <a:p>
            <a:r>
              <a:rPr lang="es-ES" sz="3200" b="1" dirty="0" smtClean="0">
                <a:solidFill>
                  <a:srgbClr val="00FFCC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          Y se  esfumó…</a:t>
            </a:r>
            <a:endParaRPr lang="es-ES" sz="3200" b="1" dirty="0">
              <a:solidFill>
                <a:srgbClr val="00FFCC"/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685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25000">
        <p14:prism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de.peru.com/ima/0/0/8/8/5/885183/611x458/cruzar-ded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490"/>
            <a:ext cx="5819775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armatucoso.com/carteles/desmotivaciones/armatucoso-el-tiempo-pasa-260661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20" t="5094" r="23974" b="25874"/>
          <a:stretch/>
        </p:blipFill>
        <p:spPr bwMode="auto">
          <a:xfrm>
            <a:off x="1" y="1"/>
            <a:ext cx="6372224" cy="6859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323710" y="5381346"/>
            <a:ext cx="54468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FFCC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Pasó el tiempo, y recibí una carta de la escuela, era una invitación para una reunión de compañeros de estudios.</a:t>
            </a:r>
            <a:endParaRPr lang="es-ES" sz="2800" b="1" dirty="0">
              <a:solidFill>
                <a:srgbClr val="00FFCC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6447513" y="5473735"/>
            <a:ext cx="55088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FFCC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Le mentí a mi esposa informándole que iba de viaje a causa de trabajo.</a:t>
            </a:r>
            <a:endParaRPr lang="es-ES" sz="2800" b="1" dirty="0">
              <a:solidFill>
                <a:srgbClr val="00FFCC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9"/>
            <a:ext cx="123802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448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24000">
        <p14:prism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g001.adimg.com/ImgAd/2011/03/07/1711838/venta-de-casa-sencilla-mixta-con-terreno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258" y="0"/>
            <a:ext cx="123802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s01.s3c.es/imag/_v0/225x250/c/9/f/hombre-puert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9778" r="89778">
                        <a14:foregroundMark x1="49778" y1="30400" x2="49778" y2="30400"/>
                        <a14:foregroundMark x1="51111" y1="36800" x2="51111" y2="36800"/>
                        <a14:backgroundMark x1="40444" y1="37200" x2="40444" y2="37200"/>
                        <a14:backgroundMark x1="37778" y1="34400" x2="37778" y2="34400"/>
                        <a14:backgroundMark x1="33333" y1="31200" x2="33333" y2="31200"/>
                        <a14:backgroundMark x1="28444" y1="30400" x2="28444" y2="30400"/>
                        <a14:backgroundMark x1="26667" y1="26400" x2="26667" y2="26400"/>
                        <a14:backgroundMark x1="30667" y1="21200" x2="30667" y2="21200"/>
                        <a14:backgroundMark x1="33778" y1="21200" x2="33778" y2="21200"/>
                        <a14:backgroundMark x1="36000" y1="22000" x2="36000" y2="22000"/>
                        <a14:backgroundMark x1="34222" y1="26000" x2="34222" y2="26000"/>
                        <a14:backgroundMark x1="35556" y1="29600" x2="35556" y2="29600"/>
                        <a14:backgroundMark x1="38667" y1="29200" x2="38667" y2="29200"/>
                        <a14:backgroundMark x1="39556" y1="27600" x2="39556" y2="27600"/>
                        <a14:backgroundMark x1="40000" y1="25200" x2="40000" y2="25200"/>
                        <a14:backgroundMark x1="40000" y1="22400" x2="40000" y2="22400"/>
                        <a14:backgroundMark x1="40000" y1="21200" x2="40000" y2="21200"/>
                        <a14:backgroundMark x1="40889" y1="20000" x2="40889" y2="20000"/>
                        <a14:backgroundMark x1="40889" y1="17200" x2="40889" y2="17200"/>
                        <a14:backgroundMark x1="40889" y1="14800" x2="40889" y2="14800"/>
                        <a14:backgroundMark x1="44000" y1="13600" x2="44000" y2="13600"/>
                        <a14:backgroundMark x1="47111" y1="15600" x2="47111" y2="15600"/>
                        <a14:backgroundMark x1="50667" y1="16400" x2="52444" y2="16800"/>
                        <a14:backgroundMark x1="36889" y1="92800" x2="36889" y2="92800"/>
                        <a14:backgroundMark x1="37778" y1="73600" x2="37778" y2="73600"/>
                        <a14:backgroundMark x1="31556" y1="80800" x2="31556" y2="80800"/>
                        <a14:backgroundMark x1="32889" y1="88800" x2="32889" y2="88800"/>
                        <a14:backgroundMark x1="32000" y1="93200" x2="32000" y2="93200"/>
                        <a14:backgroundMark x1="34667" y1="96400" x2="34667" y2="96400"/>
                        <a14:backgroundMark x1="49778" y1="97200" x2="49778" y2="97200"/>
                        <a14:backgroundMark x1="48889" y1="95200" x2="48889" y2="95200"/>
                        <a14:backgroundMark x1="60000" y1="87200" x2="60000" y2="87200"/>
                        <a14:backgroundMark x1="60000" y1="82800" x2="60000" y2="82800"/>
                        <a14:backgroundMark x1="59556" y1="78400" x2="59556" y2="78400"/>
                        <a14:backgroundMark x1="61778" y1="54000" x2="61778" y2="54000"/>
                        <a14:backgroundMark x1="36444" y1="54000" x2="36444" y2="54000"/>
                        <a14:backgroundMark x1="38667" y1="76400" x2="38667" y2="76400"/>
                        <a14:backgroundMark x1="48444" y1="84800" x2="48444" y2="84800"/>
                        <a14:backgroundMark x1="56889" y1="35600" x2="56889" y2="35600"/>
                        <a14:backgroundMark x1="55111" y1="30400" x2="55111" y2="30400"/>
                        <a14:backgroundMark x1="64889" y1="85600" x2="64889" y2="85600"/>
                        <a14:backgroundMark x1="67556" y1="89200" x2="67556" y2="89200"/>
                        <a14:backgroundMark x1="70222" y1="92400" x2="70222" y2="92400"/>
                        <a14:backgroundMark x1="60889" y1="15600" x2="60889" y2="15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86" t="21251" r="27815"/>
          <a:stretch/>
        </p:blipFill>
        <p:spPr bwMode="auto">
          <a:xfrm>
            <a:off x="5277957" y="2430768"/>
            <a:ext cx="2494443" cy="442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22434" y="4795897"/>
            <a:ext cx="542533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Al cabo de la reunión, me fui a la casa que vivíamos antes. (sólo por curiosidad). Me informaron los vecinos que mi madre había muerto.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532" b="100000" l="32014" r="73261">
                        <a14:foregroundMark x1="64628" y1="27518" x2="64628" y2="27518"/>
                        <a14:foregroundMark x1="43645" y1="19604" x2="43645" y2="19604"/>
                        <a14:foregroundMark x1="42806" y1="32194" x2="42806" y2="32194"/>
                        <a14:foregroundMark x1="41487" y1="32014" x2="41487" y2="320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158" r="27561" b="-2289"/>
          <a:stretch/>
        </p:blipFill>
        <p:spPr>
          <a:xfrm rot="21425666">
            <a:off x="8663911" y="1699533"/>
            <a:ext cx="3406784" cy="487254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8258" y="0"/>
            <a:ext cx="123802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53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9000">
        <p14:prism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static.blogo.it/seriestvblog/tvblog_loshombresdepaco_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6333565" y="5177753"/>
            <a:ext cx="59973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Sentí cosas ,pero no derramé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ni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una </a:t>
            </a:r>
          </a:p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sola ¡lagrima! Solo me entregaron </a:t>
            </a:r>
          </a:p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una carta de mi madre.</a:t>
            </a:r>
            <a:endParaRPr lang="es-ES" sz="32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714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7000">
        <p14:prism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2.wp.com/lesbicanarias.es/wp-content/uploads/2014/11/Jim-leyendo-la-carta.jpg?resize=700%2C39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34"/>
          <a:stretch/>
        </p:blipFill>
        <p:spPr bwMode="auto">
          <a:xfrm>
            <a:off x="-1" y="0"/>
            <a:ext cx="71115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frikiplaster.files.wordpress.com/2011/08/pergamino_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591" y="0"/>
            <a:ext cx="50804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7415031" y="335845"/>
            <a:ext cx="447352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b="1" dirty="0" smtClean="0">
                <a:solidFill>
                  <a:schemeClr val="accent2">
                    <a:lumMod val="50000"/>
                  </a:schemeClr>
                </a:solidFill>
                <a:latin typeface="Monotype Corsiva" panose="03010101010201010101" pitchFamily="66" charset="0"/>
              </a:rPr>
              <a:t>Querido hijo, pensé mucho  en ti. Siento haber ido a Signapur  y asustar a tus hijos…esa no  fue mi intención. Estaba muy contenta al oír que vendrías a la reunión de ex alumnos.</a:t>
            </a:r>
          </a:p>
          <a:p>
            <a:r>
              <a:rPr lang="es-ES" sz="2200" b="1" dirty="0" smtClean="0">
                <a:solidFill>
                  <a:schemeClr val="accent2">
                    <a:lumMod val="50000"/>
                  </a:schemeClr>
                </a:solidFill>
                <a:latin typeface="Monotype Corsiva" panose="03010101010201010101" pitchFamily="66" charset="0"/>
              </a:rPr>
              <a:t>Quise verte pero no pude levantarme de la cama para abrazarte. Siento mucho haberte causado tanta vergüenza durante tu vida.</a:t>
            </a:r>
          </a:p>
          <a:p>
            <a:r>
              <a:rPr lang="es-ES" sz="2200" b="1" dirty="0" smtClean="0">
                <a:solidFill>
                  <a:schemeClr val="accent2">
                    <a:lumMod val="50000"/>
                  </a:schemeClr>
                </a:solidFill>
                <a:latin typeface="Monotype Corsiva" panose="03010101010201010101" pitchFamily="66" charset="0"/>
              </a:rPr>
              <a:t>Hay algo que nunca pude decirte y es que cuando eras pequeño tuviste un accidente, entonces perdiste un ojo y no quise que crecieras así, por eso hijo  te di el mío y me llené de orgullo y felicidad….y sabes ¿porque? </a:t>
            </a:r>
          </a:p>
          <a:p>
            <a:r>
              <a:rPr lang="es-ES" sz="2200" b="1" dirty="0" smtClean="0">
                <a:solidFill>
                  <a:schemeClr val="accent2">
                    <a:lumMod val="50000"/>
                  </a:schemeClr>
                </a:solidFill>
                <a:latin typeface="Monotype Corsiva" panose="03010101010201010101" pitchFamily="66" charset="0"/>
              </a:rPr>
              <a:t>Porque tu ahora ves el mundo a través de mi..</a:t>
            </a:r>
          </a:p>
          <a:p>
            <a:r>
              <a:rPr lang="es-ES" sz="2200" b="1" dirty="0" smtClean="0">
                <a:solidFill>
                  <a:schemeClr val="accent2">
                    <a:lumMod val="50000"/>
                  </a:schemeClr>
                </a:solidFill>
                <a:latin typeface="Monotype Corsiva" panose="03010101010201010101" pitchFamily="66" charset="0"/>
              </a:rPr>
              <a:t>Con todo mi amor</a:t>
            </a:r>
            <a:endParaRPr lang="es-ES" sz="2200" b="1" dirty="0">
              <a:solidFill>
                <a:schemeClr val="accent2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sz="2200" b="1" dirty="0" smtClean="0">
                <a:latin typeface="Monotype Corsiva" panose="03010101010201010101" pitchFamily="66" charset="0"/>
              </a:rPr>
              <a:t>                                              </a:t>
            </a:r>
            <a:r>
              <a:rPr lang="es-ES" sz="2200" b="1" dirty="0" smtClean="0">
                <a:solidFill>
                  <a:schemeClr val="accent2">
                    <a:lumMod val="50000"/>
                  </a:schemeClr>
                </a:solidFill>
                <a:latin typeface="Monotype Corsiva" panose="03010101010201010101" pitchFamily="66" charset="0"/>
              </a:rPr>
              <a:t>Tu Madre</a:t>
            </a:r>
            <a:r>
              <a:rPr lang="es-ES" sz="2200" b="1" dirty="0" smtClean="0">
                <a:latin typeface="Monotype Corsiva" panose="03010101010201010101" pitchFamily="66" charset="0"/>
              </a:rPr>
              <a:t>.</a:t>
            </a:r>
            <a:endParaRPr lang="es-ES" sz="2200" b="1" dirty="0">
              <a:latin typeface="Monotype Corsiva" panose="03010101010201010101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074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54000">
        <p14:prism/>
      </p:transition>
    </mc:Choice>
    <mc:Fallback>
      <p:transition spd="slow" advTm="5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30" y="1"/>
            <a:ext cx="1220993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7073153" y="210417"/>
            <a:ext cx="46257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Después de leer la carta cada gota de lluvia fue una lagrima contra la ingratitud de aquel hijo</a:t>
            </a:r>
            <a:r>
              <a:rPr lang="es-ES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6884893" y="5132040"/>
            <a:ext cx="51905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Si tiene una madre ámala con todo lo que tienes porque no sabes de que puede ser capaz para seas feliz</a:t>
            </a:r>
            <a:endParaRPr lang="es-ES" sz="28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241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37000">
        <p14:prism/>
      </p:transition>
    </mc:Choice>
    <mc:Fallback>
      <p:transition spd="slow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D7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o 16"/>
          <p:cNvGrpSpPr/>
          <p:nvPr/>
        </p:nvGrpSpPr>
        <p:grpSpPr>
          <a:xfrm>
            <a:off x="-345254" y="-302360"/>
            <a:ext cx="12823927" cy="7150710"/>
            <a:chOff x="-359768" y="-159509"/>
            <a:chExt cx="12823927" cy="7150710"/>
          </a:xfrm>
        </p:grpSpPr>
        <p:grpSp>
          <p:nvGrpSpPr>
            <p:cNvPr id="2" name="Grupo 1"/>
            <p:cNvGrpSpPr/>
            <p:nvPr/>
          </p:nvGrpSpPr>
          <p:grpSpPr>
            <a:xfrm>
              <a:off x="-359768" y="-159509"/>
              <a:ext cx="12823927" cy="7150710"/>
              <a:chOff x="-391223" y="-151516"/>
              <a:chExt cx="12823927" cy="7150710"/>
            </a:xfrm>
          </p:grpSpPr>
          <p:pic>
            <p:nvPicPr>
              <p:cNvPr id="3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91223" y="5334792"/>
                <a:ext cx="12583223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-141434" y="-7993"/>
                <a:ext cx="12574138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7633125" y="2468041"/>
                <a:ext cx="7150710" cy="19115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403916" y="2262481"/>
                <a:ext cx="6847683" cy="23227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7" name="Picture 2" descr="http://radioguadalupe.org/wp-content/uploads/2009/01/rosas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8423" y="825195"/>
              <a:ext cx="3811040" cy="383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5828" y="1619009"/>
              <a:ext cx="1459766" cy="1571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0396" y="1643622"/>
              <a:ext cx="1683575" cy="1522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" name="Grupo 13"/>
            <p:cNvGrpSpPr/>
            <p:nvPr/>
          </p:nvGrpSpPr>
          <p:grpSpPr>
            <a:xfrm>
              <a:off x="9419969" y="4383314"/>
              <a:ext cx="1191483" cy="1334531"/>
              <a:chOff x="8054116" y="4652396"/>
              <a:chExt cx="1485118" cy="1878156"/>
            </a:xfrm>
          </p:grpSpPr>
          <p:pic>
            <p:nvPicPr>
              <p:cNvPr id="15" name="Picture 4" descr="http://www.drogbaster.it/Gif_glitter_amore.gif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54116" y="4652396"/>
                <a:ext cx="1485118" cy="187815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6" name="CuadroTexto 15"/>
              <p:cNvSpPr txBox="1"/>
              <p:nvPr/>
            </p:nvSpPr>
            <p:spPr>
              <a:xfrm rot="19594092">
                <a:off x="8333973" y="5434644"/>
                <a:ext cx="925399" cy="3898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1200" b="1" dirty="0">
                    <a:solidFill>
                      <a:srgbClr val="FFFF00"/>
                    </a:solidFill>
                    <a:latin typeface="Monotype Corsiva" panose="03010101010201010101" pitchFamily="66" charset="0"/>
                  </a:rPr>
                  <a:t>Amore</a:t>
                </a:r>
              </a:p>
            </p:txBody>
          </p:sp>
        </p:grpSp>
      </p:grpSp>
      <p:sp>
        <p:nvSpPr>
          <p:cNvPr id="8" name="Marcador de fecha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66D4B-4AEF-4740-86E4-DA3B53A6387C}" type="datetime1">
              <a:rPr lang="es-ES" sz="1600" b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04/04/2015</a:t>
            </a:fld>
            <a:endParaRPr lang="es-ES" sz="16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5444768" y="4217285"/>
            <a:ext cx="34997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Diseño: </a:t>
            </a:r>
            <a:r>
              <a:rPr lang="es-ES" b="1" dirty="0" err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amore</a:t>
            </a:r>
            <a:endParaRPr lang="es-ES" b="1" dirty="0" smtClean="0">
              <a:solidFill>
                <a:srgbClr val="C00000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Tema: La Historia Más Triste</a:t>
            </a: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Música: </a:t>
            </a:r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El sonido del silencio</a:t>
            </a:r>
            <a:endParaRPr lang="es-ES" b="1" dirty="0" smtClean="0">
              <a:solidFill>
                <a:srgbClr val="C00000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Interprete: Richard </a:t>
            </a:r>
            <a:r>
              <a:rPr lang="es-ES" b="1" dirty="0" err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Clayderman</a:t>
            </a:r>
            <a:endParaRPr lang="es-ES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 rot="20488330">
            <a:off x="10571922" y="5564190"/>
            <a:ext cx="7532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Y.</a:t>
            </a:r>
          </a:p>
          <a:p>
            <a:r>
              <a:rPr lang="es-ES" sz="2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V.</a:t>
            </a:r>
            <a:endParaRPr lang="es-ES" sz="20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04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prism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5621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705100" y="4675187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1729</TotalTime>
  <Words>557</Words>
  <Application>Microsoft Office PowerPoint</Application>
  <PresentationFormat>Panorámica</PresentationFormat>
  <Paragraphs>55</Paragraphs>
  <Slides>21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Kristen ITC</vt:lpstr>
      <vt:lpstr>Monotype Corsiva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132</cp:revision>
  <dcterms:created xsi:type="dcterms:W3CDTF">2015-03-29T17:03:08Z</dcterms:created>
  <dcterms:modified xsi:type="dcterms:W3CDTF">2015-04-04T21:56:43Z</dcterms:modified>
</cp:coreProperties>
</file>