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Lst>
  <p:sldSz cx="12192000" cy="6858000"/>
  <p:notesSz cx="6858000" cy="9144000"/>
  <p:embeddedFontLst>
    <p:embeddedFont>
      <p:font typeface="Calibri" panose="020F0502020204030204" pitchFamily="34" charset="0"/>
      <p:regular r:id="rId18"/>
      <p:bold r:id="rId19"/>
      <p:italic r:id="rId20"/>
      <p:boldItalic r:id="rId21"/>
    </p:embeddedFont>
    <p:embeddedFont>
      <p:font typeface="Berlin Sans FB Demi" panose="020E0802020502020306" pitchFamily="34" charset="0"/>
      <p:bold r:id="rId22"/>
    </p:embeddedFont>
    <p:embeddedFont>
      <p:font typeface="Calibri Light" panose="020F0302020204030204" pitchFamily="34" charset="0"/>
      <p:regular r:id="rId23"/>
      <p:italic r:id="rId24"/>
    </p:embeddedFont>
    <p:embeddedFont>
      <p:font typeface="Dyname SSi" panose="020B0500000000000000" pitchFamily="34" charset="0"/>
      <p:regular r:id="rId25"/>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R/lqlmPjs3oc3etcT/SwA==" hashData="pQOfk147EHFzAMOlJdMjOcMoGUW6evAmDc5jWMgfgaTZelrwEfZvtQA+aYTPj/5+YLR30sYnl2cgRozonXGu6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3C7AB"/>
    <a:srgbClr val="FF6699"/>
    <a:srgbClr val="FFCCCC"/>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1.fntdata"/><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font" Target="fonts/font4.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8.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3.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7.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6.fntdata"/><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font" Target="fonts/font2.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5.fntdata"/><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007755AC-DDC2-4125-9CE5-9F6460D7C69F}" type="datetimeFigureOut">
              <a:rPr lang="es-MX" smtClean="0"/>
              <a:t>07/11/2014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E3CB736E-935C-4DE8-BB7D-851DF5D5D9F6}" type="slidenum">
              <a:rPr lang="es-MX" smtClean="0"/>
              <a:t>‹Nº›</a:t>
            </a:fld>
            <a:endParaRPr lang="es-MX"/>
          </a:p>
        </p:txBody>
      </p:sp>
    </p:spTree>
    <p:extLst>
      <p:ext uri="{BB962C8B-B14F-4D97-AF65-F5344CB8AC3E}">
        <p14:creationId xmlns:p14="http://schemas.microsoft.com/office/powerpoint/2010/main" val="28926128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007755AC-DDC2-4125-9CE5-9F6460D7C69F}" type="datetimeFigureOut">
              <a:rPr lang="es-MX" smtClean="0"/>
              <a:t>07/11/2014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E3CB736E-935C-4DE8-BB7D-851DF5D5D9F6}" type="slidenum">
              <a:rPr lang="es-MX" smtClean="0"/>
              <a:t>‹Nº›</a:t>
            </a:fld>
            <a:endParaRPr lang="es-MX"/>
          </a:p>
        </p:txBody>
      </p:sp>
    </p:spTree>
    <p:extLst>
      <p:ext uri="{BB962C8B-B14F-4D97-AF65-F5344CB8AC3E}">
        <p14:creationId xmlns:p14="http://schemas.microsoft.com/office/powerpoint/2010/main" val="29225113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07755AC-DDC2-4125-9CE5-9F6460D7C69F}" type="datetimeFigureOut">
              <a:rPr lang="es-MX" smtClean="0"/>
              <a:t>07/11/2014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E3CB736E-935C-4DE8-BB7D-851DF5D5D9F6}" type="slidenum">
              <a:rPr lang="es-MX" smtClean="0"/>
              <a:t>‹Nº›</a:t>
            </a:fld>
            <a:endParaRPr lang="es-MX"/>
          </a:p>
        </p:txBody>
      </p:sp>
    </p:spTree>
    <p:extLst>
      <p:ext uri="{BB962C8B-B14F-4D97-AF65-F5344CB8AC3E}">
        <p14:creationId xmlns:p14="http://schemas.microsoft.com/office/powerpoint/2010/main" val="40125825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007755AC-DDC2-4125-9CE5-9F6460D7C69F}" type="datetimeFigureOut">
              <a:rPr lang="es-MX" smtClean="0"/>
              <a:t>07/11/2014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E3CB736E-935C-4DE8-BB7D-851DF5D5D9F6}" type="slidenum">
              <a:rPr lang="es-MX" smtClean="0"/>
              <a:t>‹Nº›</a:t>
            </a:fld>
            <a:endParaRPr lang="es-MX"/>
          </a:p>
        </p:txBody>
      </p:sp>
    </p:spTree>
    <p:extLst>
      <p:ext uri="{BB962C8B-B14F-4D97-AF65-F5344CB8AC3E}">
        <p14:creationId xmlns:p14="http://schemas.microsoft.com/office/powerpoint/2010/main" val="4201489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007755AC-DDC2-4125-9CE5-9F6460D7C69F}" type="datetimeFigureOut">
              <a:rPr lang="es-MX" smtClean="0"/>
              <a:t>07/11/2014</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E3CB736E-935C-4DE8-BB7D-851DF5D5D9F6}" type="slidenum">
              <a:rPr lang="es-MX" smtClean="0"/>
              <a:t>‹Nº›</a:t>
            </a:fld>
            <a:endParaRPr lang="es-MX"/>
          </a:p>
        </p:txBody>
      </p:sp>
    </p:spTree>
    <p:extLst>
      <p:ext uri="{BB962C8B-B14F-4D97-AF65-F5344CB8AC3E}">
        <p14:creationId xmlns:p14="http://schemas.microsoft.com/office/powerpoint/2010/main" val="32645449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007755AC-DDC2-4125-9CE5-9F6460D7C69F}" type="datetimeFigureOut">
              <a:rPr lang="es-MX" smtClean="0"/>
              <a:t>07/11/2014</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E3CB736E-935C-4DE8-BB7D-851DF5D5D9F6}" type="slidenum">
              <a:rPr lang="es-MX" smtClean="0"/>
              <a:t>‹Nº›</a:t>
            </a:fld>
            <a:endParaRPr lang="es-MX"/>
          </a:p>
        </p:txBody>
      </p:sp>
    </p:spTree>
    <p:extLst>
      <p:ext uri="{BB962C8B-B14F-4D97-AF65-F5344CB8AC3E}">
        <p14:creationId xmlns:p14="http://schemas.microsoft.com/office/powerpoint/2010/main" val="1038341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07755AC-DDC2-4125-9CE5-9F6460D7C69F}" type="datetimeFigureOut">
              <a:rPr lang="es-MX" smtClean="0"/>
              <a:t>07/11/2014</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E3CB736E-935C-4DE8-BB7D-851DF5D5D9F6}" type="slidenum">
              <a:rPr lang="es-MX" smtClean="0"/>
              <a:t>‹Nº›</a:t>
            </a:fld>
            <a:endParaRPr lang="es-MX"/>
          </a:p>
        </p:txBody>
      </p:sp>
    </p:spTree>
    <p:extLst>
      <p:ext uri="{BB962C8B-B14F-4D97-AF65-F5344CB8AC3E}">
        <p14:creationId xmlns:p14="http://schemas.microsoft.com/office/powerpoint/2010/main" val="8065672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07755AC-DDC2-4125-9CE5-9F6460D7C69F}" type="datetimeFigureOut">
              <a:rPr lang="es-MX" smtClean="0"/>
              <a:t>07/11/2014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E3CB736E-935C-4DE8-BB7D-851DF5D5D9F6}" type="slidenum">
              <a:rPr lang="es-MX" smtClean="0"/>
              <a:t>‹Nº›</a:t>
            </a:fld>
            <a:endParaRPr lang="es-MX"/>
          </a:p>
        </p:txBody>
      </p:sp>
    </p:spTree>
    <p:extLst>
      <p:ext uri="{BB962C8B-B14F-4D97-AF65-F5344CB8AC3E}">
        <p14:creationId xmlns:p14="http://schemas.microsoft.com/office/powerpoint/2010/main" val="33788819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07755AC-DDC2-4125-9CE5-9F6460D7C69F}" type="datetimeFigureOut">
              <a:rPr lang="es-MX" smtClean="0"/>
              <a:t>07/11/2014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E3CB736E-935C-4DE8-BB7D-851DF5D5D9F6}" type="slidenum">
              <a:rPr lang="es-MX" smtClean="0"/>
              <a:t>‹Nº›</a:t>
            </a:fld>
            <a:endParaRPr lang="es-MX"/>
          </a:p>
        </p:txBody>
      </p:sp>
    </p:spTree>
    <p:extLst>
      <p:ext uri="{BB962C8B-B14F-4D97-AF65-F5344CB8AC3E}">
        <p14:creationId xmlns:p14="http://schemas.microsoft.com/office/powerpoint/2010/main" val="1381305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007755AC-DDC2-4125-9CE5-9F6460D7C69F}" type="datetimeFigureOut">
              <a:rPr lang="es-MX" smtClean="0"/>
              <a:t>07/11/2014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E3CB736E-935C-4DE8-BB7D-851DF5D5D9F6}" type="slidenum">
              <a:rPr lang="es-MX" smtClean="0"/>
              <a:t>‹Nº›</a:t>
            </a:fld>
            <a:endParaRPr lang="es-MX"/>
          </a:p>
        </p:txBody>
      </p:sp>
    </p:spTree>
    <p:extLst>
      <p:ext uri="{BB962C8B-B14F-4D97-AF65-F5344CB8AC3E}">
        <p14:creationId xmlns:p14="http://schemas.microsoft.com/office/powerpoint/2010/main" val="26489216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007755AC-DDC2-4125-9CE5-9F6460D7C69F}" type="datetimeFigureOut">
              <a:rPr lang="es-MX" smtClean="0"/>
              <a:t>07/11/2014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E3CB736E-935C-4DE8-BB7D-851DF5D5D9F6}" type="slidenum">
              <a:rPr lang="es-MX" smtClean="0"/>
              <a:t>‹Nº›</a:t>
            </a:fld>
            <a:endParaRPr lang="es-MX"/>
          </a:p>
        </p:txBody>
      </p:sp>
    </p:spTree>
    <p:extLst>
      <p:ext uri="{BB962C8B-B14F-4D97-AF65-F5344CB8AC3E}">
        <p14:creationId xmlns:p14="http://schemas.microsoft.com/office/powerpoint/2010/main" val="41385472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7EBF19D7-1019-483E-ADAA-8415B220E5F2}"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5651942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7755AC-DDC2-4125-9CE5-9F6460D7C69F}" type="datetimeFigureOut">
              <a:rPr lang="es-MX" smtClean="0"/>
              <a:t>07/11/2014</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CB736E-935C-4DE8-BB7D-851DF5D5D9F6}" type="slidenum">
              <a:rPr lang="es-MX" smtClean="0"/>
              <a:t>‹Nº›</a:t>
            </a:fld>
            <a:endParaRPr lang="es-MX"/>
          </a:p>
        </p:txBody>
      </p:sp>
    </p:spTree>
    <p:extLst>
      <p:ext uri="{BB962C8B-B14F-4D97-AF65-F5344CB8AC3E}">
        <p14:creationId xmlns:p14="http://schemas.microsoft.com/office/powerpoint/2010/main" val="17176168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A7C6592B-7705-4BE6-ABBC-2F4C74F7FFB7}"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381856732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g"/><Relationship Id="rId7"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8.png"/><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7.xml"/><Relationship Id="rId5" Type="http://schemas.openxmlformats.org/officeDocument/2006/relationships/image" Target="../media/image17.png"/><Relationship Id="rId4" Type="http://schemas.microsoft.com/office/2007/relationships/hdphoto" Target="../media/hdphoto3.wdp"/></Relationships>
</file>

<file path=ppt/slides/_rels/slide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gif"/><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1.jpg"/><Relationship Id="rId7" Type="http://schemas.microsoft.com/office/2007/relationships/hdphoto" Target="../media/hdphoto4.wdp"/><Relationship Id="rId2" Type="http://schemas.openxmlformats.org/officeDocument/2006/relationships/image" Target="../media/image30.jp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GIF"/><Relationship Id="rId4" Type="http://schemas.openxmlformats.org/officeDocument/2006/relationships/image" Target="../media/image32.jpg"/><Relationship Id="rId9" Type="http://schemas.openxmlformats.org/officeDocument/2006/relationships/image" Target="../media/image36.GIF"/></Relationships>
</file>

<file path=ppt/slides/_rels/slide11.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0.png"/><Relationship Id="rId2" Type="http://schemas.openxmlformats.org/officeDocument/2006/relationships/image" Target="../media/image37.jpg"/><Relationship Id="rId1" Type="http://schemas.openxmlformats.org/officeDocument/2006/relationships/slideLayout" Target="../slideLayouts/slideLayout7.xml"/><Relationship Id="rId6" Type="http://schemas.microsoft.com/office/2007/relationships/hdphoto" Target="../media/hdphoto6.wdp"/><Relationship Id="rId5" Type="http://schemas.openxmlformats.org/officeDocument/2006/relationships/image" Target="../media/image39.png"/><Relationship Id="rId4" Type="http://schemas.microsoft.com/office/2007/relationships/hdphoto" Target="../media/hdphoto5.wdp"/></Relationships>
</file>

<file path=ppt/slides/_rels/slide1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gif"/><Relationship Id="rId1" Type="http://schemas.openxmlformats.org/officeDocument/2006/relationships/slideLayout" Target="../slideLayouts/slideLayout7.xml"/><Relationship Id="rId5" Type="http://schemas.openxmlformats.org/officeDocument/2006/relationships/image" Target="../media/image44.png"/><Relationship Id="rId4" Type="http://schemas.openxmlformats.org/officeDocument/2006/relationships/image" Target="../media/image43.png"/></Relationships>
</file>

<file path=ppt/slides/_rels/slide13.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7.xml"/><Relationship Id="rId6" Type="http://schemas.openxmlformats.org/officeDocument/2006/relationships/image" Target="../media/image48.png"/><Relationship Id="rId5" Type="http://schemas.microsoft.com/office/2007/relationships/hdphoto" Target="../media/hdphoto7.wdp"/><Relationship Id="rId4" Type="http://schemas.openxmlformats.org/officeDocument/2006/relationships/image" Target="../media/image47.png"/></Relationships>
</file>

<file path=ppt/slides/_rels/slide14.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1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7" name="Rectángulo 6"/>
          <p:cNvSpPr/>
          <p:nvPr/>
        </p:nvSpPr>
        <p:spPr>
          <a:xfrm>
            <a:off x="0" y="0"/>
            <a:ext cx="12192000" cy="6858000"/>
          </a:xfrm>
          <a:prstGeom prst="rect">
            <a:avLst/>
          </a:prstGeom>
          <a:blipFill dpi="0" rotWithShape="1">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 name="Imagen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68920" y="1623387"/>
            <a:ext cx="3995541" cy="4485735"/>
          </a:xfrm>
          <a:prstGeom prst="rect">
            <a:avLst/>
          </a:prstGeom>
        </p:spPr>
      </p:pic>
      <p:pic>
        <p:nvPicPr>
          <p:cNvPr id="6" name="Imagen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98352" y="0"/>
            <a:ext cx="993648" cy="6858000"/>
          </a:xfrm>
          <a:prstGeom prst="rect">
            <a:avLst/>
          </a:prstGeom>
          <a:effectLst>
            <a:outerShdw blurRad="50800" dist="38100" dir="10800000" algn="r" rotWithShape="0">
              <a:prstClr val="black">
                <a:alpha val="40000"/>
              </a:prstClr>
            </a:outerShdw>
          </a:effectLst>
        </p:spPr>
      </p:pic>
      <p:pic>
        <p:nvPicPr>
          <p:cNvPr id="9" name="Imagen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09904" y="6191429"/>
            <a:ext cx="2594920" cy="296901"/>
          </a:xfrm>
          <a:prstGeom prst="rect">
            <a:avLst/>
          </a:prstGeom>
        </p:spPr>
      </p:pic>
    </p:spTree>
    <p:extLst>
      <p:ext uri="{BB962C8B-B14F-4D97-AF65-F5344CB8AC3E}">
        <p14:creationId xmlns:p14="http://schemas.microsoft.com/office/powerpoint/2010/main" val="10021234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0000">
        <p15:prstTrans prst="curtains"/>
        <p:sndAc>
          <p:stSnd loop="1">
            <p:snd r:embed="rId2" name="02-André Rieu - Le Café Des Trois Colombes.wav"/>
          </p:stSnd>
        </p:sndAc>
      </p:transition>
    </mc:Choice>
    <mc:Fallback xmlns="">
      <p:transition spd="slow" advClick="0" advTm="10000">
        <p:fade/>
        <p:sndAc>
          <p:stSnd loop="1">
            <p:snd r:embed="rId9" name="02-André Rieu - Le Café Des Trois Colomb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
                                          </p:val>
                                        </p:tav>
                                        <p:tav tm="100000">
                                          <p:val>
                                            <p:strVal val="#ppt_x"/>
                                          </p:val>
                                        </p:tav>
                                      </p:tavLst>
                                    </p:anim>
                                    <p:anim calcmode="lin" valueType="num">
                                      <p:cBhvr>
                                        <p:cTn id="8" dur="2000" fill="hold"/>
                                        <p:tgtEl>
                                          <p:spTgt spid="2"/>
                                        </p:tgtEl>
                                        <p:attrNameLst>
                                          <p:attrName>ppt_y</p:attrName>
                                        </p:attrNameLst>
                                      </p:cBhvr>
                                      <p:tavLst>
                                        <p:tav tm="0">
                                          <p:val>
                                            <p:strVal val="#ppt_y-#ppt_h/2"/>
                                          </p:val>
                                        </p:tav>
                                        <p:tav tm="100000">
                                          <p:val>
                                            <p:strVal val="#ppt_y"/>
                                          </p:val>
                                        </p:tav>
                                      </p:tavLst>
                                    </p:anim>
                                    <p:anim calcmode="lin" valueType="num">
                                      <p:cBhvr>
                                        <p:cTn id="9" dur="2000" fill="hold"/>
                                        <p:tgtEl>
                                          <p:spTgt spid="2"/>
                                        </p:tgtEl>
                                        <p:attrNameLst>
                                          <p:attrName>ppt_w</p:attrName>
                                        </p:attrNameLst>
                                      </p:cBhvr>
                                      <p:tavLst>
                                        <p:tav tm="0">
                                          <p:val>
                                            <p:strVal val="#ppt_w"/>
                                          </p:val>
                                        </p:tav>
                                        <p:tav tm="100000">
                                          <p:val>
                                            <p:strVal val="#ppt_w"/>
                                          </p:val>
                                        </p:tav>
                                      </p:tavLst>
                                    </p:anim>
                                    <p:anim calcmode="lin" valueType="num">
                                      <p:cBhvr>
                                        <p:cTn id="10" dur="2000" fill="hold"/>
                                        <p:tgtEl>
                                          <p:spTgt spid="2"/>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20" presetClass="exit" presetSubtype="0" fill="hold" grpId="0" nodeType="afterEffect">
                                  <p:stCondLst>
                                    <p:cond delay="0"/>
                                  </p:stCondLst>
                                  <p:childTnLst>
                                    <p:animEffect transition="out" filter="wedge">
                                      <p:cBhvr>
                                        <p:cTn id="13" dur="4000"/>
                                        <p:tgtEl>
                                          <p:spTgt spid="7"/>
                                        </p:tgtEl>
                                      </p:cBhvr>
                                    </p:animEffect>
                                    <p:set>
                                      <p:cBhvr>
                                        <p:cTn id="14" dur="1" fill="hold">
                                          <p:stCondLst>
                                            <p:cond delay="3999"/>
                                          </p:stCondLst>
                                        </p:cTn>
                                        <p:tgtEl>
                                          <p:spTgt spid="7"/>
                                        </p:tgtEl>
                                        <p:attrNameLst>
                                          <p:attrName>style.visibility</p:attrName>
                                        </p:attrNameLst>
                                      </p:cBhvr>
                                      <p:to>
                                        <p:strVal val="hidden"/>
                                      </p:to>
                                    </p:set>
                                  </p:childTnLst>
                                </p:cTn>
                              </p:par>
                            </p:childTnLst>
                          </p:cTn>
                        </p:par>
                        <p:par>
                          <p:cTn id="15" fill="hold">
                            <p:stCondLst>
                              <p:cond delay="6000"/>
                            </p:stCondLst>
                            <p:childTnLst>
                              <p:par>
                                <p:cTn id="16" presetID="22" presetClass="entr" presetSubtype="4"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2000"/>
                                        <p:tgtEl>
                                          <p:spTgt spid="6"/>
                                        </p:tgtEl>
                                      </p:cBhvr>
                                    </p:animEffect>
                                  </p:childTnLst>
                                </p:cTn>
                              </p:par>
                            </p:childTnLst>
                          </p:cTn>
                        </p:par>
                        <p:par>
                          <p:cTn id="19" fill="hold">
                            <p:stCondLst>
                              <p:cond delay="8000"/>
                            </p:stCondLst>
                            <p:childTnLst>
                              <p:par>
                                <p:cTn id="20" presetID="10" presetClass="entr" presetSubtype="0"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484"/>
          <a:stretch/>
        </p:blipFill>
        <p:spPr>
          <a:xfrm>
            <a:off x="0" y="0"/>
            <a:ext cx="9813701" cy="6366314"/>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10032643" y="1596979"/>
            <a:ext cx="1970467" cy="3416320"/>
          </a:xfrm>
          <a:prstGeom prst="rect">
            <a:avLst/>
          </a:prstGeom>
          <a:noFill/>
        </p:spPr>
        <p:txBody>
          <a:bodyPr wrap="square" rtlCol="0">
            <a:spAutoFit/>
          </a:bodyPr>
          <a:lstStyle/>
          <a:p>
            <a:r>
              <a:rPr lang="es-MX" sz="2400" dirty="0" smtClean="0">
                <a:latin typeface="Dyname SSi" panose="020B0500000000000000" pitchFamily="34" charset="0"/>
              </a:rPr>
              <a:t>Un joven entró en una florería y pidió un gran ramo de rosas. La dueña, sonriendo, le preguntó:</a:t>
            </a:r>
            <a:endParaRPr lang="es-MX" sz="2400" dirty="0">
              <a:latin typeface="Dyname SSi" panose="020B0500000000000000" pitchFamily="34" charset="0"/>
            </a:endParaRPr>
          </a:p>
        </p:txBody>
      </p:sp>
      <p:pic>
        <p:nvPicPr>
          <p:cNvPr id="6" name="Imagen 5"/>
          <p:cNvPicPr>
            <a:picLocks noChangeAspect="1"/>
          </p:cNvPicPr>
          <p:nvPr/>
        </p:nvPicPr>
        <p:blipFill rotWithShape="1">
          <a:blip r:embed="rId5">
            <a:extLst>
              <a:ext uri="{28A0092B-C50C-407E-A947-70E740481C1C}">
                <a14:useLocalDpi xmlns:a14="http://schemas.microsoft.com/office/drawing/2010/main" val="0"/>
              </a:ext>
            </a:extLst>
          </a:blip>
          <a:srcRect l="1" r="79263"/>
          <a:stretch/>
        </p:blipFill>
        <p:spPr>
          <a:xfrm>
            <a:off x="9241947" y="5702441"/>
            <a:ext cx="906605" cy="890440"/>
          </a:xfrm>
          <a:prstGeom prst="rect">
            <a:avLst/>
          </a:prstGeom>
          <a:effectLst>
            <a:outerShdw blurRad="50800" dist="38100" algn="l" rotWithShape="0">
              <a:prstClr val="black">
                <a:alpha val="40000"/>
              </a:prstClr>
            </a:outerShdw>
          </a:effectLst>
        </p:spPr>
      </p:pic>
    </p:spTree>
    <p:extLst>
      <p:ext uri="{BB962C8B-B14F-4D97-AF65-F5344CB8AC3E}">
        <p14:creationId xmlns:p14="http://schemas.microsoft.com/office/powerpoint/2010/main" val="36489903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3000">
        <p15:prstTrans prst="curtains"/>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par>
                          <p:cTn id="8" fill="hold">
                            <p:stCondLst>
                              <p:cond delay="2000"/>
                            </p:stCondLst>
                            <p:childTnLst>
                              <p:par>
                                <p:cTn id="9" presetID="2" presetClass="entr" presetSubtype="3"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750" fill="hold"/>
                                        <p:tgtEl>
                                          <p:spTgt spid="3"/>
                                        </p:tgtEl>
                                        <p:attrNameLst>
                                          <p:attrName>ppt_x</p:attrName>
                                        </p:attrNameLst>
                                      </p:cBhvr>
                                      <p:tavLst>
                                        <p:tav tm="0">
                                          <p:val>
                                            <p:strVal val="1+#ppt_w/2"/>
                                          </p:val>
                                        </p:tav>
                                        <p:tav tm="100000">
                                          <p:val>
                                            <p:strVal val="#ppt_x"/>
                                          </p:val>
                                        </p:tav>
                                      </p:tavLst>
                                    </p:anim>
                                    <p:anim calcmode="lin" valueType="num">
                                      <p:cBhvr additive="base">
                                        <p:cTn id="12" dur="1750" fill="hold"/>
                                        <p:tgtEl>
                                          <p:spTgt spid="3"/>
                                        </p:tgtEl>
                                        <p:attrNameLst>
                                          <p:attrName>ppt_y</p:attrName>
                                        </p:attrNameLst>
                                      </p:cBhvr>
                                      <p:tavLst>
                                        <p:tav tm="0">
                                          <p:val>
                                            <p:strVal val="0-#ppt_h/2"/>
                                          </p:val>
                                        </p:tav>
                                        <p:tav tm="100000">
                                          <p:val>
                                            <p:strVal val="#ppt_y"/>
                                          </p:val>
                                        </p:tav>
                                      </p:tavLst>
                                    </p:anim>
                                  </p:childTnLst>
                                </p:cTn>
                              </p:par>
                            </p:childTnLst>
                          </p:cTn>
                        </p:par>
                        <p:par>
                          <p:cTn id="13" fill="hold">
                            <p:stCondLst>
                              <p:cond delay="3750"/>
                            </p:stCondLst>
                            <p:childTnLst>
                              <p:par>
                                <p:cTn id="14" presetID="6" presetClass="entr" presetSubtype="3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ircle(out)">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9787944" cy="6328541"/>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9981127" y="2202286"/>
            <a:ext cx="2112135" cy="2677656"/>
          </a:xfrm>
          <a:prstGeom prst="rect">
            <a:avLst/>
          </a:prstGeom>
          <a:noFill/>
        </p:spPr>
        <p:txBody>
          <a:bodyPr wrap="square" rtlCol="0">
            <a:spAutoFit/>
          </a:bodyPr>
          <a:lstStyle/>
          <a:p>
            <a:r>
              <a:rPr lang="es-MX" sz="2400" dirty="0" smtClean="0">
                <a:latin typeface="Dyname SSi" panose="020B0500000000000000" pitchFamily="34" charset="0"/>
              </a:rPr>
              <a:t>-¿Son para tu novia?</a:t>
            </a:r>
          </a:p>
          <a:p>
            <a:r>
              <a:rPr lang="es-MX" sz="2400" dirty="0" smtClean="0">
                <a:latin typeface="Dyname SSi" panose="020B0500000000000000" pitchFamily="34" charset="0"/>
              </a:rPr>
              <a:t>El joven respondió: </a:t>
            </a:r>
          </a:p>
          <a:p>
            <a:r>
              <a:rPr lang="es-MX" sz="2400" dirty="0" smtClean="0">
                <a:latin typeface="Dyname SSi" panose="020B0500000000000000" pitchFamily="34" charset="0"/>
              </a:rPr>
              <a:t>-No señora, son para mi madre.</a:t>
            </a:r>
            <a:endParaRPr lang="es-MX" sz="2400" dirty="0">
              <a:latin typeface="Dyname SSi" panose="020B0500000000000000" pitchFamily="34" charset="0"/>
            </a:endParaRPr>
          </a:p>
        </p:txBody>
      </p:sp>
      <p:pic>
        <p:nvPicPr>
          <p:cNvPr id="8" name="Imagen 7"/>
          <p:cNvPicPr>
            <a:picLocks noChangeAspect="1"/>
          </p:cNvPicPr>
          <p:nvPr/>
        </p:nvPicPr>
        <p:blipFill rotWithShape="1">
          <a:blip r:embed="rId4">
            <a:extLst>
              <a:ext uri="{28A0092B-C50C-407E-A947-70E740481C1C}">
                <a14:useLocalDpi xmlns:a14="http://schemas.microsoft.com/office/drawing/2010/main" val="0"/>
              </a:ext>
            </a:extLst>
          </a:blip>
          <a:srcRect r="79056"/>
          <a:stretch/>
        </p:blipFill>
        <p:spPr>
          <a:xfrm>
            <a:off x="9157065" y="5646284"/>
            <a:ext cx="978421" cy="951475"/>
          </a:xfrm>
          <a:prstGeom prst="rect">
            <a:avLst/>
          </a:prstGeom>
          <a:effectLst>
            <a:outerShdw blurRad="50800" dist="38100" algn="l" rotWithShape="0">
              <a:prstClr val="black">
                <a:alpha val="40000"/>
              </a:prstClr>
            </a:outerShdw>
          </a:effectLst>
        </p:spPr>
      </p:pic>
    </p:spTree>
    <p:extLst>
      <p:ext uri="{BB962C8B-B14F-4D97-AF65-F5344CB8AC3E}">
        <p14:creationId xmlns:p14="http://schemas.microsoft.com/office/powerpoint/2010/main" val="39688023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0000">
        <p15:prstTrans prst="curtains"/>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0-#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2" presetClass="entr" presetSubtype="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1750" fill="hold"/>
                                        <p:tgtEl>
                                          <p:spTgt spid="3"/>
                                        </p:tgtEl>
                                        <p:attrNameLst>
                                          <p:attrName>ppt_x</p:attrName>
                                        </p:attrNameLst>
                                      </p:cBhvr>
                                      <p:tavLst>
                                        <p:tav tm="0">
                                          <p:val>
                                            <p:strVal val="1+#ppt_w/2"/>
                                          </p:val>
                                        </p:tav>
                                        <p:tav tm="100000">
                                          <p:val>
                                            <p:strVal val="#ppt_x"/>
                                          </p:val>
                                        </p:tav>
                                      </p:tavLst>
                                    </p:anim>
                                    <p:anim calcmode="lin" valueType="num">
                                      <p:cBhvr additive="base">
                                        <p:cTn id="13" dur="175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3750"/>
                            </p:stCondLst>
                            <p:childTnLst>
                              <p:par>
                                <p:cTn id="15" presetID="6" presetClass="entr" presetSubtype="32"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out)">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l="2348" t="3259"/>
          <a:stretch/>
        </p:blipFill>
        <p:spPr>
          <a:xfrm>
            <a:off x="0" y="0"/>
            <a:ext cx="9787944" cy="6349285"/>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10019763" y="1609859"/>
            <a:ext cx="2009106" cy="3416320"/>
          </a:xfrm>
          <a:prstGeom prst="rect">
            <a:avLst/>
          </a:prstGeom>
          <a:noFill/>
        </p:spPr>
        <p:txBody>
          <a:bodyPr wrap="square" rtlCol="0">
            <a:spAutoFit/>
          </a:bodyPr>
          <a:lstStyle/>
          <a:p>
            <a:r>
              <a:rPr lang="es-MX" sz="2400" dirty="0" smtClean="0">
                <a:latin typeface="Dyname SSi" panose="020B0500000000000000" pitchFamily="34" charset="0"/>
              </a:rPr>
              <a:t>La mujer se sorprendió gratamente y le dijo: </a:t>
            </a:r>
          </a:p>
          <a:p>
            <a:r>
              <a:rPr lang="es-MX" sz="2400" dirty="0" smtClean="0">
                <a:latin typeface="Dyname SSi" panose="020B0500000000000000" pitchFamily="34" charset="0"/>
              </a:rPr>
              <a:t>- ¡Qué buen hijo eres muchacho! El joven respondió: </a:t>
            </a:r>
            <a:endParaRPr lang="es-MX" sz="2400" dirty="0">
              <a:latin typeface="Dyname SSi" panose="020B0500000000000000" pitchFamily="34" charset="0"/>
            </a:endParaRPr>
          </a:p>
        </p:txBody>
      </p:sp>
      <p:sp>
        <p:nvSpPr>
          <p:cNvPr id="6" name="Rectángulo 5"/>
          <p:cNvSpPr/>
          <p:nvPr/>
        </p:nvSpPr>
        <p:spPr>
          <a:xfrm>
            <a:off x="10174310" y="4829577"/>
            <a:ext cx="1725770" cy="923330"/>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s-ES" sz="5400" b="1" cap="none" spc="0" dirty="0" smtClean="0">
                <a:ln/>
                <a:solidFill>
                  <a:schemeClr val="accent4"/>
                </a:solidFill>
                <a:effectLst/>
              </a:rPr>
              <a:t> </a:t>
            </a:r>
            <a:endParaRPr lang="es-ES" sz="5400" b="1" cap="none" spc="0" dirty="0">
              <a:ln/>
              <a:solidFill>
                <a:schemeClr val="accent4"/>
              </a:solidFill>
              <a:effectLst/>
            </a:endParaRPr>
          </a:p>
        </p:txBody>
      </p:sp>
      <p:pic>
        <p:nvPicPr>
          <p:cNvPr id="8" name="Imagen 7"/>
          <p:cNvPicPr>
            <a:picLocks noChangeAspect="1"/>
          </p:cNvPicPr>
          <p:nvPr/>
        </p:nvPicPr>
        <p:blipFill rotWithShape="1">
          <a:blip r:embed="rId4">
            <a:extLst>
              <a:ext uri="{28A0092B-C50C-407E-A947-70E740481C1C}">
                <a14:useLocalDpi xmlns:a14="http://schemas.microsoft.com/office/drawing/2010/main" val="0"/>
              </a:ext>
            </a:extLst>
          </a:blip>
          <a:srcRect r="79213"/>
          <a:stretch/>
        </p:blipFill>
        <p:spPr>
          <a:xfrm>
            <a:off x="9243549" y="5752907"/>
            <a:ext cx="930761" cy="911969"/>
          </a:xfrm>
          <a:prstGeom prst="rect">
            <a:avLst/>
          </a:prstGeom>
          <a:effectLst>
            <a:outerShdw blurRad="50800" dist="38100" algn="l" rotWithShape="0">
              <a:prstClr val="black">
                <a:alpha val="40000"/>
              </a:prstClr>
            </a:outerShdw>
          </a:effectLst>
        </p:spPr>
      </p:pic>
    </p:spTree>
    <p:extLst>
      <p:ext uri="{BB962C8B-B14F-4D97-AF65-F5344CB8AC3E}">
        <p14:creationId xmlns:p14="http://schemas.microsoft.com/office/powerpoint/2010/main" val="5509225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1000">
        <p15:prstTrans prst="curtains"/>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750" fill="hold"/>
                                        <p:tgtEl>
                                          <p:spTgt spid="3"/>
                                        </p:tgtEl>
                                        <p:attrNameLst>
                                          <p:attrName>ppt_x</p:attrName>
                                        </p:attrNameLst>
                                      </p:cBhvr>
                                      <p:tavLst>
                                        <p:tav tm="0">
                                          <p:val>
                                            <p:strVal val="1+#ppt_w/2"/>
                                          </p:val>
                                        </p:tav>
                                        <p:tav tm="100000">
                                          <p:val>
                                            <p:strVal val="#ppt_x"/>
                                          </p:val>
                                        </p:tav>
                                      </p:tavLst>
                                    </p:anim>
                                    <p:anim calcmode="lin" valueType="num">
                                      <p:cBhvr additive="base">
                                        <p:cTn id="12" dur="175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3750"/>
                            </p:stCondLst>
                            <p:childTnLst>
                              <p:par>
                                <p:cTn id="14" presetID="6" presetClass="entr" presetSubtype="32"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ircle(out)">
                                      <p:cBhvr>
                                        <p:cTn id="1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432" r="-1" b="2839"/>
          <a:stretch/>
        </p:blipFill>
        <p:spPr>
          <a:xfrm>
            <a:off x="0" y="0"/>
            <a:ext cx="9826580" cy="6425290"/>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9826579" y="1596980"/>
            <a:ext cx="2266683" cy="3046988"/>
          </a:xfrm>
          <a:prstGeom prst="rect">
            <a:avLst/>
          </a:prstGeom>
          <a:noFill/>
        </p:spPr>
        <p:txBody>
          <a:bodyPr wrap="square" rtlCol="0">
            <a:spAutoFit/>
          </a:bodyPr>
          <a:lstStyle/>
          <a:p>
            <a:r>
              <a:rPr lang="es-MX" sz="2400" dirty="0" smtClean="0">
                <a:solidFill>
                  <a:schemeClr val="accent2">
                    <a:lumMod val="20000"/>
                    <a:lumOff val="80000"/>
                  </a:schemeClr>
                </a:solidFill>
                <a:latin typeface="Dyname SSi" panose="020B0500000000000000" pitchFamily="34" charset="0"/>
              </a:rPr>
              <a:t>- Ella me ha dedicado su vida entera. </a:t>
            </a:r>
            <a:r>
              <a:rPr lang="es-MX" sz="2400" dirty="0">
                <a:solidFill>
                  <a:schemeClr val="accent2">
                    <a:lumMod val="20000"/>
                    <a:lumOff val="80000"/>
                  </a:schemeClr>
                </a:solidFill>
                <a:latin typeface="Dyname SSi" panose="020B0500000000000000" pitchFamily="34" charset="0"/>
              </a:rPr>
              <a:t>E</a:t>
            </a:r>
            <a:r>
              <a:rPr lang="es-MX" sz="2400" dirty="0" smtClean="0">
                <a:solidFill>
                  <a:schemeClr val="accent2">
                    <a:lumMod val="20000"/>
                    <a:lumOff val="80000"/>
                  </a:schemeClr>
                </a:solidFill>
                <a:latin typeface="Dyname SSi" panose="020B0500000000000000" pitchFamily="34" charset="0"/>
              </a:rPr>
              <a:t>ste ramo de rosas es solo una pequeña muestra de gratitud.</a:t>
            </a:r>
            <a:endParaRPr lang="es-MX" sz="2400" dirty="0">
              <a:solidFill>
                <a:schemeClr val="accent2">
                  <a:lumMod val="20000"/>
                  <a:lumOff val="80000"/>
                </a:schemeClr>
              </a:solidFill>
              <a:latin typeface="Dyname SSi" panose="020B0500000000000000" pitchFamily="34" charset="0"/>
            </a:endParaRPr>
          </a:p>
        </p:txBody>
      </p:sp>
      <p:sp>
        <p:nvSpPr>
          <p:cNvPr id="6" name="Rectángulo 5"/>
          <p:cNvSpPr/>
          <p:nvPr/>
        </p:nvSpPr>
        <p:spPr>
          <a:xfrm>
            <a:off x="9826579" y="4790941"/>
            <a:ext cx="2266683" cy="1569660"/>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s-ES" sz="9600" b="1" cap="none" spc="0" dirty="0" smtClean="0">
                <a:ln/>
                <a:solidFill>
                  <a:srgbClr val="FFCCCC"/>
                </a:solidFill>
                <a:effectLst/>
              </a:rPr>
              <a:t> </a:t>
            </a:r>
            <a:endParaRPr lang="es-ES" sz="9600" b="1" cap="none" spc="0" dirty="0">
              <a:ln/>
              <a:solidFill>
                <a:srgbClr val="FFCCCC"/>
              </a:solidFill>
              <a:effectLst/>
            </a:endParaRPr>
          </a:p>
        </p:txBody>
      </p:sp>
      <p:pic>
        <p:nvPicPr>
          <p:cNvPr id="7" name="Imagen 6"/>
          <p:cNvPicPr>
            <a:picLocks noChangeAspect="1"/>
          </p:cNvPicPr>
          <p:nvPr/>
        </p:nvPicPr>
        <p:blipFill rotWithShape="1">
          <a:blip r:embed="rId5">
            <a:extLst>
              <a:ext uri="{28A0092B-C50C-407E-A947-70E740481C1C}">
                <a14:useLocalDpi xmlns:a14="http://schemas.microsoft.com/office/drawing/2010/main" val="0"/>
              </a:ext>
            </a:extLst>
          </a:blip>
          <a:srcRect l="79328"/>
          <a:stretch/>
        </p:blipFill>
        <p:spPr>
          <a:xfrm>
            <a:off x="9391915" y="5899855"/>
            <a:ext cx="869325" cy="856500"/>
          </a:xfrm>
          <a:prstGeom prst="rect">
            <a:avLst/>
          </a:prstGeom>
          <a:effectLst>
            <a:outerShdw blurRad="50800" dist="38100" algn="l" rotWithShape="0">
              <a:prstClr val="black">
                <a:alpha val="40000"/>
              </a:prstClr>
            </a:outerShdw>
          </a:effectLst>
        </p:spPr>
      </p:pic>
    </p:spTree>
    <p:extLst>
      <p:ext uri="{BB962C8B-B14F-4D97-AF65-F5344CB8AC3E}">
        <p14:creationId xmlns:p14="http://schemas.microsoft.com/office/powerpoint/2010/main" val="18386482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0000">
        <p15:prstTrans prst="curtains"/>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2000"/>
                                        <p:tgtEl>
                                          <p:spTgt spid="2"/>
                                        </p:tgtEl>
                                      </p:cBhvr>
                                    </p:animEffect>
                                  </p:childTnLst>
                                </p:cTn>
                              </p:par>
                            </p:childTnLst>
                          </p:cTn>
                        </p:par>
                        <p:par>
                          <p:cTn id="8" fill="hold">
                            <p:stCondLst>
                              <p:cond delay="2000"/>
                            </p:stCondLst>
                            <p:childTnLst>
                              <p:par>
                                <p:cTn id="9" presetID="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750" fill="hold"/>
                                        <p:tgtEl>
                                          <p:spTgt spid="3"/>
                                        </p:tgtEl>
                                        <p:attrNameLst>
                                          <p:attrName>ppt_x</p:attrName>
                                        </p:attrNameLst>
                                      </p:cBhvr>
                                      <p:tavLst>
                                        <p:tav tm="0">
                                          <p:val>
                                            <p:strVal val="#ppt_x"/>
                                          </p:val>
                                        </p:tav>
                                        <p:tav tm="100000">
                                          <p:val>
                                            <p:strVal val="#ppt_x"/>
                                          </p:val>
                                        </p:tav>
                                      </p:tavLst>
                                    </p:anim>
                                    <p:anim calcmode="lin" valueType="num">
                                      <p:cBhvr additive="base">
                                        <p:cTn id="12" dur="175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3750"/>
                            </p:stCondLst>
                            <p:childTnLst>
                              <p:par>
                                <p:cTn id="14" presetID="56"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 by="(-#ppt_w*2)" calcmode="lin" valueType="num">
                                      <p:cBhvr rctx="PPT">
                                        <p:cTn id="16" dur="750" autoRev="1" fill="hold">
                                          <p:stCondLst>
                                            <p:cond delay="0"/>
                                          </p:stCondLst>
                                        </p:cTn>
                                        <p:tgtEl>
                                          <p:spTgt spid="6"/>
                                        </p:tgtEl>
                                        <p:attrNameLst>
                                          <p:attrName>ppt_w</p:attrName>
                                        </p:attrNameLst>
                                      </p:cBhvr>
                                    </p:anim>
                                    <p:anim by="(#ppt_w*0.50)" calcmode="lin" valueType="num">
                                      <p:cBhvr>
                                        <p:cTn id="17" dur="750" decel="50000" autoRev="1" fill="hold">
                                          <p:stCondLst>
                                            <p:cond delay="0"/>
                                          </p:stCondLst>
                                        </p:cTn>
                                        <p:tgtEl>
                                          <p:spTgt spid="6"/>
                                        </p:tgtEl>
                                        <p:attrNameLst>
                                          <p:attrName>ppt_x</p:attrName>
                                        </p:attrNameLst>
                                      </p:cBhvr>
                                    </p:anim>
                                    <p:anim from="(-#ppt_h/2)" to="(#ppt_y)" calcmode="lin" valueType="num">
                                      <p:cBhvr>
                                        <p:cTn id="18" dur="1500" fill="hold">
                                          <p:stCondLst>
                                            <p:cond delay="0"/>
                                          </p:stCondLst>
                                        </p:cTn>
                                        <p:tgtEl>
                                          <p:spTgt spid="6"/>
                                        </p:tgtEl>
                                        <p:attrNameLst>
                                          <p:attrName>ppt_y</p:attrName>
                                        </p:attrNameLst>
                                      </p:cBhvr>
                                    </p:anim>
                                    <p:animRot by="21600000">
                                      <p:cBhvr>
                                        <p:cTn id="19" dur="1500" fill="hold">
                                          <p:stCondLst>
                                            <p:cond delay="0"/>
                                          </p:stCondLst>
                                        </p:cTn>
                                        <p:tgtEl>
                                          <p:spTgt spid="6"/>
                                        </p:tgtEl>
                                        <p:attrNameLst>
                                          <p:attrName>r</p:attrName>
                                        </p:attrNameLst>
                                      </p:cBhvr>
                                    </p:animRot>
                                  </p:childTnLst>
                                </p:cTn>
                              </p:par>
                            </p:childTnLst>
                          </p:cTn>
                        </p:par>
                        <p:par>
                          <p:cTn id="20" fill="hold">
                            <p:stCondLst>
                              <p:cond delay="5100"/>
                            </p:stCondLst>
                            <p:childTnLst>
                              <p:par>
                                <p:cTn id="21" presetID="6" presetClass="entr" presetSubtype="32"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circle(out)">
                                      <p:cBhvr>
                                        <p:cTn id="2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l="2066" t="3472"/>
          <a:stretch/>
        </p:blipFill>
        <p:spPr>
          <a:xfrm>
            <a:off x="-1" y="0"/>
            <a:ext cx="9691107" cy="6310648"/>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9787943" y="1313645"/>
            <a:ext cx="2292439" cy="4154984"/>
          </a:xfrm>
          <a:prstGeom prst="rect">
            <a:avLst/>
          </a:prstGeom>
          <a:noFill/>
        </p:spPr>
        <p:txBody>
          <a:bodyPr wrap="square" rtlCol="0">
            <a:spAutoFit/>
          </a:bodyPr>
          <a:lstStyle/>
          <a:p>
            <a:r>
              <a:rPr lang="es-MX" sz="2400" dirty="0" smtClean="0">
                <a:latin typeface="Dyname SSi" panose="020B0500000000000000" pitchFamily="34" charset="0"/>
              </a:rPr>
              <a:t>Tu madre debe sentirse muy feliz de tener un hijo como tú, dijo la mujer. El joven contestó: </a:t>
            </a:r>
          </a:p>
          <a:p>
            <a:r>
              <a:rPr lang="es-MX" sz="2400" dirty="0" smtClean="0">
                <a:latin typeface="Dyname SSi" panose="020B0500000000000000" pitchFamily="34" charset="0"/>
              </a:rPr>
              <a:t>- Yo soy quien me siento feliz de tener una madre como ella.</a:t>
            </a:r>
            <a:endParaRPr lang="es-MX" sz="2400" dirty="0">
              <a:latin typeface="Dyname SSi" panose="020B0500000000000000" pitchFamily="34" charset="0"/>
            </a:endParaRPr>
          </a:p>
        </p:txBody>
      </p:sp>
      <p:pic>
        <p:nvPicPr>
          <p:cNvPr id="6" name="Imagen 5"/>
          <p:cNvPicPr>
            <a:picLocks noChangeAspect="1"/>
          </p:cNvPicPr>
          <p:nvPr/>
        </p:nvPicPr>
        <p:blipFill rotWithShape="1">
          <a:blip r:embed="rId4">
            <a:extLst>
              <a:ext uri="{28A0092B-C50C-407E-A947-70E740481C1C}">
                <a14:useLocalDpi xmlns:a14="http://schemas.microsoft.com/office/drawing/2010/main" val="0"/>
              </a:ext>
            </a:extLst>
          </a:blip>
          <a:srcRect l="79527"/>
          <a:stretch/>
        </p:blipFill>
        <p:spPr>
          <a:xfrm>
            <a:off x="9144000" y="5749582"/>
            <a:ext cx="848801" cy="844401"/>
          </a:xfrm>
          <a:prstGeom prst="rect">
            <a:avLst/>
          </a:prstGeom>
          <a:effectLst>
            <a:outerShdw blurRad="50800" dist="38100" algn="l" rotWithShape="0">
              <a:prstClr val="black">
                <a:alpha val="40000"/>
              </a:prstClr>
            </a:outerShdw>
          </a:effectLst>
        </p:spPr>
      </p:pic>
    </p:spTree>
    <p:extLst>
      <p:ext uri="{BB962C8B-B14F-4D97-AF65-F5344CB8AC3E}">
        <p14:creationId xmlns:p14="http://schemas.microsoft.com/office/powerpoint/2010/main" val="1846171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3000">
        <p15:prstTrans prst="curtains"/>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2)">
                                      <p:cBhvr>
                                        <p:cTn id="7" dur="2000"/>
                                        <p:tgtEl>
                                          <p:spTgt spid="2"/>
                                        </p:tgtEl>
                                      </p:cBhvr>
                                    </p:animEffect>
                                  </p:childTnLst>
                                </p:cTn>
                              </p:par>
                            </p:childTnLst>
                          </p:cTn>
                        </p:par>
                        <p:par>
                          <p:cTn id="8" fill="hold">
                            <p:stCondLst>
                              <p:cond delay="2000"/>
                            </p:stCondLst>
                            <p:childTnLst>
                              <p:par>
                                <p:cTn id="9" presetID="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750" fill="hold"/>
                                        <p:tgtEl>
                                          <p:spTgt spid="3"/>
                                        </p:tgtEl>
                                        <p:attrNameLst>
                                          <p:attrName>ppt_x</p:attrName>
                                        </p:attrNameLst>
                                      </p:cBhvr>
                                      <p:tavLst>
                                        <p:tav tm="0">
                                          <p:val>
                                            <p:strVal val="0-#ppt_w/2"/>
                                          </p:val>
                                        </p:tav>
                                        <p:tav tm="100000">
                                          <p:val>
                                            <p:strVal val="#ppt_x"/>
                                          </p:val>
                                        </p:tav>
                                      </p:tavLst>
                                    </p:anim>
                                    <p:anim calcmode="lin" valueType="num">
                                      <p:cBhvr additive="base">
                                        <p:cTn id="12" dur="175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3750"/>
                            </p:stCondLst>
                            <p:childTnLst>
                              <p:par>
                                <p:cTn id="14" presetID="6" presetClass="entr" presetSubtype="3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ircle(out)">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t="788" b="1666"/>
          <a:stretch/>
        </p:blipFill>
        <p:spPr>
          <a:xfrm>
            <a:off x="0" y="231821"/>
            <a:ext cx="9556124" cy="6375221"/>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9659154" y="1068946"/>
            <a:ext cx="2532845" cy="4524315"/>
          </a:xfrm>
          <a:prstGeom prst="rect">
            <a:avLst/>
          </a:prstGeom>
          <a:noFill/>
        </p:spPr>
        <p:txBody>
          <a:bodyPr wrap="square" rtlCol="0">
            <a:spAutoFit/>
          </a:bodyPr>
          <a:lstStyle/>
          <a:p>
            <a:r>
              <a:rPr lang="es-MX" sz="2400" dirty="0" smtClean="0">
                <a:solidFill>
                  <a:srgbClr val="FFCCCC"/>
                </a:solidFill>
                <a:latin typeface="Dyname SSi" panose="020B0500000000000000" pitchFamily="34" charset="0"/>
              </a:rPr>
              <a:t>- Debe ser una gran mujer- </a:t>
            </a:r>
          </a:p>
          <a:p>
            <a:r>
              <a:rPr lang="es-MX" sz="2400" dirty="0" smtClean="0">
                <a:solidFill>
                  <a:srgbClr val="FFCCCC"/>
                </a:solidFill>
                <a:latin typeface="Dyname SSi" panose="020B0500000000000000" pitchFamily="34" charset="0"/>
              </a:rPr>
              <a:t>-Sí señora, lo es. Ella siempre está pensando en los demás, tiene un gran corazón. Mi hermana y yo le estamos muy agradecidos por su dedicación hacia nosotros.</a:t>
            </a:r>
            <a:endParaRPr lang="es-MX" sz="2400" dirty="0">
              <a:solidFill>
                <a:srgbClr val="FFCCCC"/>
              </a:solidFill>
              <a:latin typeface="Dyname SSi" panose="020B0500000000000000" pitchFamily="34" charset="0"/>
            </a:endParaRPr>
          </a:p>
        </p:txBody>
      </p:sp>
      <p:sp>
        <p:nvSpPr>
          <p:cNvPr id="6" name="Rectángulo 5"/>
          <p:cNvSpPr/>
          <p:nvPr/>
        </p:nvSpPr>
        <p:spPr>
          <a:xfrm>
            <a:off x="9556123" y="5344732"/>
            <a:ext cx="2498502" cy="1569660"/>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endParaRPr lang="es-ES" sz="9600" b="1" cap="none" spc="0" dirty="0">
              <a:ln/>
              <a:solidFill>
                <a:srgbClr val="FF6699"/>
              </a:solidFill>
              <a:effectLst/>
              <a:latin typeface="BOUTON Nouveau Ornaments II" panose="05000000000000000000" pitchFamily="82" charset="0"/>
            </a:endParaRPr>
          </a:p>
        </p:txBody>
      </p:sp>
      <p:pic>
        <p:nvPicPr>
          <p:cNvPr id="7" name="Imagen 6"/>
          <p:cNvPicPr>
            <a:picLocks noChangeAspect="1"/>
          </p:cNvPicPr>
          <p:nvPr/>
        </p:nvPicPr>
        <p:blipFill rotWithShape="1">
          <a:blip r:embed="rId4">
            <a:extLst>
              <a:ext uri="{28A0092B-C50C-407E-A947-70E740481C1C}">
                <a14:useLocalDpi xmlns:a14="http://schemas.microsoft.com/office/drawing/2010/main" val="0"/>
              </a:ext>
            </a:extLst>
          </a:blip>
          <a:srcRect l="79191"/>
          <a:stretch/>
        </p:blipFill>
        <p:spPr>
          <a:xfrm>
            <a:off x="9004296" y="5879141"/>
            <a:ext cx="851716" cy="881576"/>
          </a:xfrm>
          <a:prstGeom prst="rect">
            <a:avLst/>
          </a:prstGeom>
          <a:effectLst>
            <a:outerShdw blurRad="50800" dist="38100" algn="l" rotWithShape="0">
              <a:prstClr val="black">
                <a:alpha val="40000"/>
              </a:prstClr>
            </a:outerShdw>
          </a:effectLst>
        </p:spPr>
      </p:pic>
    </p:spTree>
    <p:extLst>
      <p:ext uri="{BB962C8B-B14F-4D97-AF65-F5344CB8AC3E}">
        <p14:creationId xmlns:p14="http://schemas.microsoft.com/office/powerpoint/2010/main" val="17403346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4000">
        <p15:prstTrans prst="curtains"/>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vertical)">
                                      <p:cBhvr>
                                        <p:cTn id="7" dur="2000"/>
                                        <p:tgtEl>
                                          <p:spTgt spid="2"/>
                                        </p:tgtEl>
                                      </p:cBhvr>
                                    </p:animEffect>
                                  </p:childTnLst>
                                </p:cTn>
                              </p:par>
                            </p:childTnLst>
                          </p:cTn>
                        </p:par>
                        <p:par>
                          <p:cTn id="8" fill="hold">
                            <p:stCondLst>
                              <p:cond delay="2000"/>
                            </p:stCondLst>
                            <p:childTnLst>
                              <p:par>
                                <p:cTn id="9" presetID="2" presetClass="entr" presetSubtype="1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4000"/>
                            </p:stCondLst>
                            <p:childTnLst>
                              <p:par>
                                <p:cTn id="14" presetID="56" presetClass="entr" presetSubtype="0" fill="hold" grpId="0" nodeType="afterEffect" nodePh="1">
                                  <p:stCondLst>
                                    <p:cond delay="0"/>
                                  </p:stCondLst>
                                  <p:endCondLst>
                                    <p:cond evt="begin" delay="0">
                                      <p:tn val="14"/>
                                    </p:cond>
                                  </p:endCondLst>
                                  <p:iterate type="lt">
                                    <p:tmPct val="10000"/>
                                  </p:iterate>
                                  <p:childTnLst>
                                    <p:set>
                                      <p:cBhvr>
                                        <p:cTn id="15" dur="1" fill="hold">
                                          <p:stCondLst>
                                            <p:cond delay="0"/>
                                          </p:stCondLst>
                                        </p:cTn>
                                        <p:tgtEl>
                                          <p:spTgt spid="6"/>
                                        </p:tgtEl>
                                        <p:attrNameLst>
                                          <p:attrName>style.visibility</p:attrName>
                                        </p:attrNameLst>
                                      </p:cBhvr>
                                      <p:to>
                                        <p:strVal val="visible"/>
                                      </p:to>
                                    </p:set>
                                    <p:anim by="(-#ppt_w*2)" calcmode="lin" valueType="num">
                                      <p:cBhvr rctx="PPT">
                                        <p:cTn id="16" dur="750" autoRev="1" fill="hold">
                                          <p:stCondLst>
                                            <p:cond delay="0"/>
                                          </p:stCondLst>
                                        </p:cTn>
                                        <p:tgtEl>
                                          <p:spTgt spid="6"/>
                                        </p:tgtEl>
                                        <p:attrNameLst>
                                          <p:attrName>ppt_w</p:attrName>
                                        </p:attrNameLst>
                                      </p:cBhvr>
                                    </p:anim>
                                    <p:anim by="(#ppt_w*0.50)" calcmode="lin" valueType="num">
                                      <p:cBhvr>
                                        <p:cTn id="17" dur="750" decel="50000" autoRev="1" fill="hold">
                                          <p:stCondLst>
                                            <p:cond delay="0"/>
                                          </p:stCondLst>
                                        </p:cTn>
                                        <p:tgtEl>
                                          <p:spTgt spid="6"/>
                                        </p:tgtEl>
                                        <p:attrNameLst>
                                          <p:attrName>ppt_x</p:attrName>
                                        </p:attrNameLst>
                                      </p:cBhvr>
                                    </p:anim>
                                    <p:anim from="(-#ppt_h/2)" to="(#ppt_y)" calcmode="lin" valueType="num">
                                      <p:cBhvr>
                                        <p:cTn id="18" dur="1500" fill="hold">
                                          <p:stCondLst>
                                            <p:cond delay="0"/>
                                          </p:stCondLst>
                                        </p:cTn>
                                        <p:tgtEl>
                                          <p:spTgt spid="6"/>
                                        </p:tgtEl>
                                        <p:attrNameLst>
                                          <p:attrName>ppt_y</p:attrName>
                                        </p:attrNameLst>
                                      </p:cBhvr>
                                    </p:anim>
                                    <p:animRot by="21600000">
                                      <p:cBhvr>
                                        <p:cTn id="19" dur="1500" fill="hold">
                                          <p:stCondLst>
                                            <p:cond delay="0"/>
                                          </p:stCondLst>
                                        </p:cTn>
                                        <p:tgtEl>
                                          <p:spTgt spid="6"/>
                                        </p:tgtEl>
                                        <p:attrNameLst>
                                          <p:attrName>r</p:attrName>
                                        </p:attrNameLst>
                                      </p:cBhvr>
                                    </p:animRot>
                                  </p:childTnLst>
                                </p:cTn>
                              </p:par>
                            </p:childTnLst>
                          </p:cTn>
                        </p:par>
                        <p:par>
                          <p:cTn id="20" fill="hold">
                            <p:stCondLst>
                              <p:cond delay="5500"/>
                            </p:stCondLst>
                            <p:childTnLst>
                              <p:par>
                                <p:cTn id="21" presetID="6" presetClass="entr" presetSubtype="32"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circle(out)">
                                      <p:cBhvr>
                                        <p:cTn id="2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0" b="-30000"/>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l="546" r="1"/>
          <a:stretch/>
        </p:blipFill>
        <p:spPr>
          <a:xfrm>
            <a:off x="0" y="0"/>
            <a:ext cx="9384845" cy="6310648"/>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9569004" y="656823"/>
            <a:ext cx="2459864" cy="5262979"/>
          </a:xfrm>
          <a:prstGeom prst="rect">
            <a:avLst/>
          </a:prstGeom>
          <a:noFill/>
        </p:spPr>
        <p:txBody>
          <a:bodyPr wrap="square" rtlCol="0">
            <a:spAutoFit/>
          </a:bodyPr>
          <a:lstStyle/>
          <a:p>
            <a:r>
              <a:rPr lang="es-MX" sz="2400" dirty="0" smtClean="0">
                <a:latin typeface="Dyname SSi" panose="020B0500000000000000" pitchFamily="34" charset="0"/>
              </a:rPr>
              <a:t>¿Cuánto le debo por las rosas? – preguntó.</a:t>
            </a:r>
          </a:p>
          <a:p>
            <a:r>
              <a:rPr lang="es-MX" sz="2400" dirty="0" smtClean="0">
                <a:latin typeface="Dyname SSi" panose="020B0500000000000000" pitchFamily="34" charset="0"/>
              </a:rPr>
              <a:t>Nada hijo- le dijo la florista- Te las regalo, no me debes nada. Me has dado una alegría, yo pensaba que todos los hijos eran unos ingratos… como el mío. </a:t>
            </a:r>
            <a:endParaRPr lang="es-MX" sz="2400" dirty="0">
              <a:latin typeface="Dyname SSi" panose="020B0500000000000000" pitchFamily="34" charset="0"/>
            </a:endParaRPr>
          </a:p>
        </p:txBody>
      </p:sp>
      <p:sp>
        <p:nvSpPr>
          <p:cNvPr id="4" name="Rectángulo 3"/>
          <p:cNvSpPr/>
          <p:nvPr/>
        </p:nvSpPr>
        <p:spPr>
          <a:xfrm>
            <a:off x="9384845" y="5597830"/>
            <a:ext cx="2644022" cy="923330"/>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s-ES" sz="5400" b="1" cap="none" spc="0" dirty="0" smtClean="0">
                <a:ln/>
                <a:solidFill>
                  <a:schemeClr val="accent4"/>
                </a:solidFill>
                <a:effectLst>
                  <a:outerShdw blurRad="50800" dist="38100" algn="l" rotWithShape="0">
                    <a:prstClr val="black">
                      <a:alpha val="40000"/>
                    </a:prstClr>
                  </a:outerShdw>
                </a:effectLst>
              </a:rPr>
              <a:t> </a:t>
            </a:r>
            <a:endParaRPr lang="es-ES" sz="5400" b="1" cap="none" spc="0" dirty="0">
              <a:ln/>
              <a:solidFill>
                <a:schemeClr val="accent4"/>
              </a:solidFill>
              <a:effectLst>
                <a:outerShdw blurRad="50800" dist="38100" algn="l" rotWithShape="0">
                  <a:prstClr val="black">
                    <a:alpha val="40000"/>
                  </a:prstClr>
                </a:outerShdw>
              </a:effectLst>
            </a:endParaRPr>
          </a:p>
        </p:txBody>
      </p:sp>
      <p:pic>
        <p:nvPicPr>
          <p:cNvPr id="6" name="Imagen 5"/>
          <p:cNvPicPr>
            <a:picLocks noChangeAspect="1"/>
          </p:cNvPicPr>
          <p:nvPr/>
        </p:nvPicPr>
        <p:blipFill rotWithShape="1">
          <a:blip r:embed="rId4">
            <a:extLst>
              <a:ext uri="{28A0092B-C50C-407E-A947-70E740481C1C}">
                <a14:useLocalDpi xmlns:a14="http://schemas.microsoft.com/office/drawing/2010/main" val="0"/>
              </a:ext>
            </a:extLst>
          </a:blip>
          <a:srcRect l="79386"/>
          <a:stretch/>
        </p:blipFill>
        <p:spPr>
          <a:xfrm>
            <a:off x="8835388" y="5739497"/>
            <a:ext cx="862404" cy="901085"/>
          </a:xfrm>
          <a:prstGeom prst="rect">
            <a:avLst/>
          </a:prstGeom>
          <a:effectLst>
            <a:outerShdw blurRad="50800" dist="38100" algn="l" rotWithShape="0">
              <a:prstClr val="black">
                <a:alpha val="40000"/>
              </a:prstClr>
            </a:outerShdw>
          </a:effectLst>
        </p:spPr>
      </p:pic>
    </p:spTree>
    <p:extLst>
      <p:ext uri="{BB962C8B-B14F-4D97-AF65-F5344CB8AC3E}">
        <p14:creationId xmlns:p14="http://schemas.microsoft.com/office/powerpoint/2010/main" val="27033749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5000">
        <p15:prstTrans prst="curtains"/>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2000"/>
                                        <p:tgtEl>
                                          <p:spTgt spid="2"/>
                                        </p:tgtEl>
                                      </p:cBhvr>
                                    </p:animEffect>
                                  </p:childTnLst>
                                </p:cTn>
                              </p:par>
                            </p:childTnLst>
                          </p:cTn>
                        </p:par>
                        <p:par>
                          <p:cTn id="8" fill="hold">
                            <p:stCondLst>
                              <p:cond delay="2000"/>
                            </p:stCondLst>
                            <p:childTnLst>
                              <p:par>
                                <p:cTn id="9" presetID="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750" fill="hold"/>
                                        <p:tgtEl>
                                          <p:spTgt spid="3"/>
                                        </p:tgtEl>
                                        <p:attrNameLst>
                                          <p:attrName>ppt_x</p:attrName>
                                        </p:attrNameLst>
                                      </p:cBhvr>
                                      <p:tavLst>
                                        <p:tav tm="0">
                                          <p:val>
                                            <p:strVal val="#ppt_x"/>
                                          </p:val>
                                        </p:tav>
                                        <p:tav tm="100000">
                                          <p:val>
                                            <p:strVal val="#ppt_x"/>
                                          </p:val>
                                        </p:tav>
                                      </p:tavLst>
                                    </p:anim>
                                    <p:anim calcmode="lin" valueType="num">
                                      <p:cBhvr additive="base">
                                        <p:cTn id="12" dur="1750" fill="hold"/>
                                        <p:tgtEl>
                                          <p:spTgt spid="3"/>
                                        </p:tgtEl>
                                        <p:attrNameLst>
                                          <p:attrName>ppt_y</p:attrName>
                                        </p:attrNameLst>
                                      </p:cBhvr>
                                      <p:tavLst>
                                        <p:tav tm="0">
                                          <p:val>
                                            <p:strVal val="0-#ppt_h/2"/>
                                          </p:val>
                                        </p:tav>
                                        <p:tav tm="100000">
                                          <p:val>
                                            <p:strVal val="#ppt_y"/>
                                          </p:val>
                                        </p:tav>
                                      </p:tavLst>
                                    </p:anim>
                                  </p:childTnLst>
                                </p:cTn>
                              </p:par>
                            </p:childTnLst>
                          </p:cTn>
                        </p:par>
                        <p:par>
                          <p:cTn id="13" fill="hold">
                            <p:stCondLst>
                              <p:cond delay="3750"/>
                            </p:stCondLst>
                            <p:childTnLst>
                              <p:par>
                                <p:cTn id="14" presetID="1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500"/>
                                        <p:tgtEl>
                                          <p:spTgt spid="4"/>
                                        </p:tgtEl>
                                      </p:cBhvr>
                                    </p:animEffect>
                                  </p:childTnLst>
                                </p:cTn>
                              </p:par>
                            </p:childTnLst>
                          </p:cTn>
                        </p:par>
                        <p:par>
                          <p:cTn id="17" fill="hold">
                            <p:stCondLst>
                              <p:cond delay="5100"/>
                            </p:stCondLst>
                            <p:childTnLst>
                              <p:par>
                                <p:cTn id="18" presetID="56" presetClass="entr" presetSubtype="0" fill="hold" grpId="1"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by="(-#ppt_w*2)" calcmode="lin" valueType="num">
                                      <p:cBhvr rctx="PPT">
                                        <p:cTn id="20" dur="750" autoRev="1" fill="hold">
                                          <p:stCondLst>
                                            <p:cond delay="0"/>
                                          </p:stCondLst>
                                        </p:cTn>
                                        <p:tgtEl>
                                          <p:spTgt spid="4"/>
                                        </p:tgtEl>
                                        <p:attrNameLst>
                                          <p:attrName>ppt_w</p:attrName>
                                        </p:attrNameLst>
                                      </p:cBhvr>
                                    </p:anim>
                                    <p:anim by="(#ppt_w*0.50)" calcmode="lin" valueType="num">
                                      <p:cBhvr>
                                        <p:cTn id="21" dur="750" decel="50000" autoRev="1" fill="hold">
                                          <p:stCondLst>
                                            <p:cond delay="0"/>
                                          </p:stCondLst>
                                        </p:cTn>
                                        <p:tgtEl>
                                          <p:spTgt spid="4"/>
                                        </p:tgtEl>
                                        <p:attrNameLst>
                                          <p:attrName>ppt_x</p:attrName>
                                        </p:attrNameLst>
                                      </p:cBhvr>
                                    </p:anim>
                                    <p:anim from="(-#ppt_h/2)" to="(#ppt_y)" calcmode="lin" valueType="num">
                                      <p:cBhvr>
                                        <p:cTn id="22" dur="1500" fill="hold">
                                          <p:stCondLst>
                                            <p:cond delay="0"/>
                                          </p:stCondLst>
                                        </p:cTn>
                                        <p:tgtEl>
                                          <p:spTgt spid="4"/>
                                        </p:tgtEl>
                                        <p:attrNameLst>
                                          <p:attrName>ppt_y</p:attrName>
                                        </p:attrNameLst>
                                      </p:cBhvr>
                                    </p:anim>
                                    <p:animRot by="21600000">
                                      <p:cBhvr>
                                        <p:cTn id="23" dur="1500" fill="hold">
                                          <p:stCondLst>
                                            <p:cond delay="0"/>
                                          </p:stCondLst>
                                        </p:cTn>
                                        <p:tgtEl>
                                          <p:spTgt spid="4"/>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2" nodeType="click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 by="(-#ppt_w*2)" calcmode="lin" valueType="num">
                                      <p:cBhvr rctx="PPT">
                                        <p:cTn id="28" dur="500" autoRev="1" fill="hold">
                                          <p:stCondLst>
                                            <p:cond delay="0"/>
                                          </p:stCondLst>
                                        </p:cTn>
                                        <p:tgtEl>
                                          <p:spTgt spid="4"/>
                                        </p:tgtEl>
                                        <p:attrNameLst>
                                          <p:attrName>ppt_w</p:attrName>
                                        </p:attrNameLst>
                                      </p:cBhvr>
                                    </p:anim>
                                    <p:anim by="(#ppt_w*0.50)" calcmode="lin" valueType="num">
                                      <p:cBhvr>
                                        <p:cTn id="29" dur="500" decel="50000" autoRev="1" fill="hold">
                                          <p:stCondLst>
                                            <p:cond delay="0"/>
                                          </p:stCondLst>
                                        </p:cTn>
                                        <p:tgtEl>
                                          <p:spTgt spid="4"/>
                                        </p:tgtEl>
                                        <p:attrNameLst>
                                          <p:attrName>ppt_x</p:attrName>
                                        </p:attrNameLst>
                                      </p:cBhvr>
                                    </p:anim>
                                    <p:anim from="(-#ppt_h/2)" to="(#ppt_y)" calcmode="lin" valueType="num">
                                      <p:cBhvr>
                                        <p:cTn id="30" dur="1000" fill="hold">
                                          <p:stCondLst>
                                            <p:cond delay="0"/>
                                          </p:stCondLst>
                                        </p:cTn>
                                        <p:tgtEl>
                                          <p:spTgt spid="4"/>
                                        </p:tgtEl>
                                        <p:attrNameLst>
                                          <p:attrName>ppt_y</p:attrName>
                                        </p:attrNameLst>
                                      </p:cBhvr>
                                    </p:anim>
                                    <p:animRot by="21600000">
                                      <p:cBhvr>
                                        <p:cTn id="31" dur="1000" fill="hold">
                                          <p:stCondLst>
                                            <p:cond delay="0"/>
                                          </p:stCondLst>
                                        </p:cTn>
                                        <p:tgtEl>
                                          <p:spTgt spid="4"/>
                                        </p:tgtEl>
                                        <p:attrNameLst>
                                          <p:attrName>r</p:attrName>
                                        </p:attrNameLst>
                                      </p:cBhvr>
                                    </p:animRot>
                                  </p:childTnLst>
                                </p:cTn>
                              </p:par>
                            </p:childTnLst>
                          </p:cTn>
                        </p:par>
                        <p:par>
                          <p:cTn id="32" fill="hold">
                            <p:stCondLst>
                              <p:cond delay="900"/>
                            </p:stCondLst>
                            <p:childTnLst>
                              <p:par>
                                <p:cTn id="33" presetID="6" presetClass="entr" presetSubtype="32"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circle(out)">
                                      <p:cBhvr>
                                        <p:cTn id="3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4" grpId="1"/>
      <p:bldP spid="4" grpId="2"/>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l="596"/>
          <a:stretch/>
        </p:blipFill>
        <p:spPr>
          <a:xfrm>
            <a:off x="0" y="-1"/>
            <a:ext cx="9571533" cy="6439437"/>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9571533" y="746975"/>
            <a:ext cx="2483092" cy="4893647"/>
          </a:xfrm>
          <a:prstGeom prst="rect">
            <a:avLst/>
          </a:prstGeom>
          <a:noFill/>
        </p:spPr>
        <p:txBody>
          <a:bodyPr wrap="square" rtlCol="0">
            <a:spAutoFit/>
          </a:bodyPr>
          <a:lstStyle/>
          <a:p>
            <a:r>
              <a:rPr lang="es-MX" sz="2400" dirty="0" smtClean="0">
                <a:solidFill>
                  <a:schemeClr val="accent6">
                    <a:lumMod val="20000"/>
                    <a:lumOff val="80000"/>
                  </a:schemeClr>
                </a:solidFill>
                <a:latin typeface="Dyname SSi" panose="020B0500000000000000" pitchFamily="34" charset="0"/>
              </a:rPr>
              <a:t>Prométeme una cosa muchacho- </a:t>
            </a:r>
            <a:r>
              <a:rPr lang="es-MX" sz="2400" dirty="0">
                <a:solidFill>
                  <a:schemeClr val="accent6">
                    <a:lumMod val="20000"/>
                    <a:lumOff val="80000"/>
                  </a:schemeClr>
                </a:solidFill>
                <a:latin typeface="Dyname SSi" panose="020B0500000000000000" pitchFamily="34" charset="0"/>
              </a:rPr>
              <a:t>É</a:t>
            </a:r>
            <a:r>
              <a:rPr lang="es-MX" sz="2400" dirty="0" smtClean="0">
                <a:solidFill>
                  <a:schemeClr val="accent6">
                    <a:lumMod val="20000"/>
                    <a:lumOff val="80000"/>
                  </a:schemeClr>
                </a:solidFill>
                <a:latin typeface="Dyname SSi" panose="020B0500000000000000" pitchFamily="34" charset="0"/>
              </a:rPr>
              <a:t>l preguntó: </a:t>
            </a:r>
          </a:p>
          <a:p>
            <a:r>
              <a:rPr lang="es-MX" sz="2400" dirty="0" smtClean="0">
                <a:solidFill>
                  <a:schemeClr val="accent6">
                    <a:lumMod val="20000"/>
                    <a:lumOff val="80000"/>
                  </a:schemeClr>
                </a:solidFill>
                <a:latin typeface="Dyname SSi" panose="020B0500000000000000" pitchFamily="34" charset="0"/>
              </a:rPr>
              <a:t>- ¿Qué cosa?- ella respondió con lágrimas en los ojos: </a:t>
            </a:r>
          </a:p>
          <a:p>
            <a:r>
              <a:rPr lang="es-MX" sz="2400" dirty="0" smtClean="0">
                <a:solidFill>
                  <a:schemeClr val="accent6">
                    <a:lumMod val="20000"/>
                    <a:lumOff val="80000"/>
                  </a:schemeClr>
                </a:solidFill>
                <a:latin typeface="Dyname SSi" panose="020B0500000000000000" pitchFamily="34" charset="0"/>
              </a:rPr>
              <a:t>- Sigue siendo siempre un hijo agradecido, porque ese es un tesoro invaluable para una madre.</a:t>
            </a:r>
            <a:endParaRPr lang="es-MX" sz="2400" dirty="0">
              <a:solidFill>
                <a:schemeClr val="accent6">
                  <a:lumMod val="20000"/>
                  <a:lumOff val="80000"/>
                </a:schemeClr>
              </a:solidFill>
              <a:latin typeface="Dyname SSi" panose="020B0500000000000000" pitchFamily="34" charset="0"/>
            </a:endParaRPr>
          </a:p>
        </p:txBody>
      </p:sp>
      <p:pic>
        <p:nvPicPr>
          <p:cNvPr id="6" name="Imagen 5"/>
          <p:cNvPicPr>
            <a:picLocks noChangeAspect="1"/>
          </p:cNvPicPr>
          <p:nvPr/>
        </p:nvPicPr>
        <p:blipFill rotWithShape="1">
          <a:blip r:embed="rId4">
            <a:extLst>
              <a:ext uri="{28A0092B-C50C-407E-A947-70E740481C1C}">
                <a14:useLocalDpi xmlns:a14="http://schemas.microsoft.com/office/drawing/2010/main" val="0"/>
              </a:ext>
            </a:extLst>
          </a:blip>
          <a:srcRect l="79581"/>
          <a:stretch/>
        </p:blipFill>
        <p:spPr>
          <a:xfrm>
            <a:off x="8961421" y="5668508"/>
            <a:ext cx="878038" cy="926184"/>
          </a:xfrm>
          <a:prstGeom prst="rect">
            <a:avLst/>
          </a:prstGeom>
          <a:effectLst>
            <a:outerShdw blurRad="50800" dist="38100" algn="l" rotWithShape="0">
              <a:prstClr val="black">
                <a:alpha val="40000"/>
              </a:prstClr>
            </a:outerShdw>
          </a:effectLst>
        </p:spPr>
      </p:pic>
    </p:spTree>
    <p:extLst>
      <p:ext uri="{BB962C8B-B14F-4D97-AF65-F5344CB8AC3E}">
        <p14:creationId xmlns:p14="http://schemas.microsoft.com/office/powerpoint/2010/main" val="13937598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5000">
        <p15:prstTrans prst="curtains"/>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750"/>
                                        <p:tgtEl>
                                          <p:spTgt spid="2"/>
                                        </p:tgtEl>
                                      </p:cBhvr>
                                    </p:animEffect>
                                  </p:childTnLst>
                                </p:cTn>
                              </p:par>
                            </p:childTnLst>
                          </p:cTn>
                        </p:par>
                        <p:par>
                          <p:cTn id="8" fill="hold">
                            <p:stCondLst>
                              <p:cond delay="1750"/>
                            </p:stCondLst>
                            <p:childTnLst>
                              <p:par>
                                <p:cTn id="9" presetID="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ppt_x"/>
                                          </p:val>
                                        </p:tav>
                                        <p:tav tm="100000">
                                          <p:val>
                                            <p:strVal val="#ppt_x"/>
                                          </p:val>
                                        </p:tav>
                                      </p:tavLst>
                                    </p:anim>
                                    <p:anim calcmode="lin" valueType="num">
                                      <p:cBhvr additive="base">
                                        <p:cTn id="12" dur="1500" fill="hold"/>
                                        <p:tgtEl>
                                          <p:spTgt spid="3"/>
                                        </p:tgtEl>
                                        <p:attrNameLst>
                                          <p:attrName>ppt_y</p:attrName>
                                        </p:attrNameLst>
                                      </p:cBhvr>
                                      <p:tavLst>
                                        <p:tav tm="0">
                                          <p:val>
                                            <p:strVal val="0-#ppt_h/2"/>
                                          </p:val>
                                        </p:tav>
                                        <p:tav tm="100000">
                                          <p:val>
                                            <p:strVal val="#ppt_y"/>
                                          </p:val>
                                        </p:tav>
                                      </p:tavLst>
                                    </p:anim>
                                  </p:childTnLst>
                                </p:cTn>
                              </p:par>
                            </p:childTnLst>
                          </p:cTn>
                        </p:par>
                        <p:par>
                          <p:cTn id="13" fill="hold">
                            <p:stCondLst>
                              <p:cond delay="3250"/>
                            </p:stCondLst>
                            <p:childTnLst>
                              <p:par>
                                <p:cTn id="14" presetID="6" presetClass="entr" presetSubtype="3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ircle(out)">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489" y="0"/>
            <a:ext cx="10303099" cy="6592542"/>
          </a:xfrm>
          <a:prstGeom prst="rect">
            <a:avLst/>
          </a:prstGeom>
        </p:spPr>
      </p:pic>
      <p:sp>
        <p:nvSpPr>
          <p:cNvPr id="4" name="CuadroTexto 3"/>
          <p:cNvSpPr txBox="1"/>
          <p:nvPr/>
        </p:nvSpPr>
        <p:spPr>
          <a:xfrm>
            <a:off x="654936" y="5795493"/>
            <a:ext cx="10446652" cy="707886"/>
          </a:xfrm>
          <a:prstGeom prst="rect">
            <a:avLst/>
          </a:prstGeom>
          <a:noFill/>
        </p:spPr>
        <p:txBody>
          <a:bodyPr wrap="square" rtlCol="0">
            <a:spAutoFit/>
          </a:bodyPr>
          <a:lstStyle/>
          <a:p>
            <a:r>
              <a:rPr lang="es-MX" sz="4000" b="1" dirty="0" smtClean="0">
                <a:ln>
                  <a:solidFill>
                    <a:schemeClr val="tx1"/>
                  </a:solidFill>
                </a:ln>
                <a:blipFill>
                  <a:blip r:embed="rId4"/>
                  <a:stretch>
                    <a:fillRect/>
                  </a:stretch>
                </a:blipFill>
                <a:effectLst>
                  <a:outerShdw blurRad="50800" dist="38100" dir="5400000" algn="t" rotWithShape="0">
                    <a:prstClr val="black">
                      <a:alpha val="40000"/>
                    </a:prstClr>
                  </a:outerShdw>
                </a:effectLst>
                <a:latin typeface="Dyname SSi" panose="020B0500000000000000" pitchFamily="34" charset="0"/>
              </a:rPr>
              <a:t>    </a:t>
            </a:r>
            <a:r>
              <a:rPr lang="es-MX" sz="4000" b="1" dirty="0" smtClean="0">
                <a:ln>
                  <a:solidFill>
                    <a:schemeClr val="tx1"/>
                  </a:solidFill>
                </a:ln>
                <a:blipFill>
                  <a:blip r:embed="rId5"/>
                  <a:stretch>
                    <a:fillRect/>
                  </a:stretch>
                </a:blipFill>
                <a:effectLst>
                  <a:outerShdw blurRad="50800" dist="38100" dir="5400000" algn="t" rotWithShape="0">
                    <a:prstClr val="black">
                      <a:alpha val="40000"/>
                    </a:prstClr>
                  </a:outerShdw>
                </a:effectLst>
                <a:latin typeface="Dyname SSi" panose="020B0500000000000000" pitchFamily="34" charset="0"/>
              </a:rPr>
              <a:t>LA GRATITUD ES LA MEMORIA DEL CORAZÓN</a:t>
            </a:r>
            <a:endParaRPr lang="es-MX" sz="4000" b="1" dirty="0">
              <a:ln>
                <a:solidFill>
                  <a:schemeClr val="tx1"/>
                </a:solidFill>
              </a:ln>
              <a:blipFill>
                <a:blip r:embed="rId5"/>
                <a:stretch>
                  <a:fillRect/>
                </a:stretch>
              </a:blipFill>
              <a:effectLst>
                <a:outerShdw blurRad="50800" dist="38100" dir="5400000" algn="t" rotWithShape="0">
                  <a:prstClr val="black">
                    <a:alpha val="40000"/>
                  </a:prstClr>
                </a:outerShdw>
              </a:effectLst>
              <a:latin typeface="Dyname SSi" panose="020B0500000000000000" pitchFamily="34" charset="0"/>
            </a:endParaRPr>
          </a:p>
        </p:txBody>
      </p:sp>
      <p:pic>
        <p:nvPicPr>
          <p:cNvPr id="5" name="Imagen 4"/>
          <p:cNvPicPr>
            <a:picLocks noChangeAspect="1"/>
          </p:cNvPicPr>
          <p:nvPr/>
        </p:nvPicPr>
        <p:blipFill>
          <a:blip r:embed="rId6" cstate="print">
            <a:extLst>
              <a:ext uri="{BEBA8EAE-BF5A-486C-A8C5-ECC9F3942E4B}">
                <a14:imgProps xmlns:a14="http://schemas.microsoft.com/office/drawing/2010/main">
                  <a14:imgLayer r:embed="rId7">
                    <a14:imgEffect>
                      <a14:sharpenSoften amount="25000"/>
                    </a14:imgEffect>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rot="5400000">
            <a:off x="-2201383" y="2719578"/>
            <a:ext cx="5715741" cy="618853"/>
          </a:xfrm>
          <a:prstGeom prst="rect">
            <a:avLst/>
          </a:prstGeom>
        </p:spPr>
      </p:pic>
      <p:pic>
        <p:nvPicPr>
          <p:cNvPr id="6" name="Imagen 5"/>
          <p:cNvPicPr>
            <a:picLocks noChangeAspect="1"/>
          </p:cNvPicPr>
          <p:nvPr/>
        </p:nvPicPr>
        <p:blipFill>
          <a:blip r:embed="rId8"/>
          <a:stretch>
            <a:fillRect/>
          </a:stretch>
        </p:blipFill>
        <p:spPr>
          <a:xfrm>
            <a:off x="11245141" y="171134"/>
            <a:ext cx="615749" cy="5718544"/>
          </a:xfrm>
          <a:prstGeom prst="rect">
            <a:avLst/>
          </a:prstGeom>
        </p:spPr>
      </p:pic>
      <p:sp>
        <p:nvSpPr>
          <p:cNvPr id="8" name="Rectángulo 7"/>
          <p:cNvSpPr/>
          <p:nvPr/>
        </p:nvSpPr>
        <p:spPr>
          <a:xfrm>
            <a:off x="1313645" y="6503379"/>
            <a:ext cx="9465972" cy="45719"/>
          </a:xfrm>
          <a:prstGeom prst="rect">
            <a:avLst/>
          </a:prstGeom>
          <a:blipFill dpi="0" rotWithShape="1">
            <a:blip r:embed="rId9"/>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0" name="Rectángulo 9"/>
          <p:cNvSpPr/>
          <p:nvPr/>
        </p:nvSpPr>
        <p:spPr>
          <a:xfrm>
            <a:off x="1294228" y="5795493"/>
            <a:ext cx="9425354" cy="45719"/>
          </a:xfrm>
          <a:prstGeom prst="rect">
            <a:avLst/>
          </a:prstGeom>
          <a:blipFill dpi="0" rotWithShape="1">
            <a:blip r:embed="rId9"/>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extLst>
      <p:ext uri="{BB962C8B-B14F-4D97-AF65-F5344CB8AC3E}">
        <p14:creationId xmlns:p14="http://schemas.microsoft.com/office/powerpoint/2010/main" val="35230009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0000">
        <p15:prstTrans prst="curtains"/>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2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1500"/>
                                        <p:tgtEl>
                                          <p:spTgt spid="5"/>
                                        </p:tgtEl>
                                      </p:cBhvr>
                                    </p:animEffect>
                                  </p:childTnLst>
                                </p:cTn>
                              </p:par>
                              <p:par>
                                <p:cTn id="13" presetID="2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1500"/>
                                        <p:tgtEl>
                                          <p:spTgt spid="6"/>
                                        </p:tgtEl>
                                      </p:cBhvr>
                                    </p:animEffect>
                                  </p:childTnLst>
                                </p:cTn>
                              </p:par>
                            </p:childTnLst>
                          </p:cTn>
                        </p:par>
                        <p:par>
                          <p:cTn id="16" fill="hold">
                            <p:stCondLst>
                              <p:cond delay="350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2000"/>
                                        <p:tgtEl>
                                          <p:spTgt spid="4"/>
                                        </p:tgtEl>
                                      </p:cBhvr>
                                    </p:animEffect>
                                  </p:childTnLst>
                                </p:cTn>
                              </p:par>
                            </p:childTnLst>
                          </p:cTn>
                        </p:par>
                        <p:par>
                          <p:cTn id="20" fill="hold">
                            <p:stCondLst>
                              <p:cond delay="5500"/>
                            </p:stCondLst>
                            <p:childTnLst>
                              <p:par>
                                <p:cTn id="21" presetID="22" presetClass="entr" presetSubtype="8"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1750"/>
                                        <p:tgtEl>
                                          <p:spTgt spid="10"/>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right)">
                                      <p:cBhvr>
                                        <p:cTn id="26" dur="1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484927" y="-973"/>
            <a:ext cx="10509160" cy="6724392"/>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193183" y="5525038"/>
            <a:ext cx="11771290" cy="1200329"/>
          </a:xfrm>
          <a:prstGeom prst="rect">
            <a:avLst/>
          </a:prstGeom>
          <a:noFill/>
        </p:spPr>
        <p:txBody>
          <a:bodyPr wrap="square" rtlCol="0">
            <a:spAutoFit/>
          </a:bodyPr>
          <a:lstStyle/>
          <a:p>
            <a:pPr algn="ctr"/>
            <a:r>
              <a:rPr lang="es-MX" sz="2400" dirty="0" smtClean="0">
                <a:solidFill>
                  <a:schemeClr val="accent5">
                    <a:lumMod val="20000"/>
                    <a:lumOff val="80000"/>
                  </a:schemeClr>
                </a:solidFill>
                <a:effectLst>
                  <a:outerShdw blurRad="50800" dist="38100" algn="l" rotWithShape="0">
                    <a:prstClr val="black">
                      <a:alpha val="40000"/>
                    </a:prstClr>
                  </a:outerShdw>
                </a:effectLst>
                <a:latin typeface="Dyname SSi" panose="020B0500000000000000" pitchFamily="34" charset="0"/>
              </a:rPr>
              <a:t>Cuántos hijos hay que cuando sus padres envejecen los erradican de sus vidas, como si fueran objetos inservibles. La ingratitud hacia los padres es la más horrible de las traiciones que pueda cometer un ser humano. </a:t>
            </a:r>
            <a:endParaRPr lang="es-MX" sz="2400" dirty="0">
              <a:solidFill>
                <a:schemeClr val="accent5">
                  <a:lumMod val="20000"/>
                  <a:lumOff val="80000"/>
                </a:schemeClr>
              </a:solidFill>
              <a:effectLst>
                <a:outerShdw blurRad="50800" dist="38100" algn="l" rotWithShape="0">
                  <a:prstClr val="black">
                    <a:alpha val="40000"/>
                  </a:prstClr>
                </a:outerShdw>
              </a:effectLst>
              <a:latin typeface="Dyname SSi" panose="020B0500000000000000" pitchFamily="34" charset="0"/>
            </a:endParaRPr>
          </a:p>
        </p:txBody>
      </p:sp>
      <p:pic>
        <p:nvPicPr>
          <p:cNvPr id="4" name="Imagen 3"/>
          <p:cNvPicPr>
            <a:picLocks noChangeAspect="1"/>
          </p:cNvPicPr>
          <p:nvPr/>
        </p:nvPicPr>
        <p:blipFill>
          <a:blip r:embed="rId5" cstate="print">
            <a:extLst>
              <a:ext uri="{BEBA8EAE-BF5A-486C-A8C5-ECC9F3942E4B}">
                <a14:imgProps xmlns:a14="http://schemas.microsoft.com/office/drawing/2010/main">
                  <a14:imgLayer r:embed="rId6">
                    <a14:imgEffect>
                      <a14:sharpenSoften amount="25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rot="16200000">
            <a:off x="-2226076" y="2225104"/>
            <a:ext cx="5422006" cy="969853"/>
          </a:xfrm>
          <a:prstGeom prst="rect">
            <a:avLst/>
          </a:prstGeom>
        </p:spPr>
      </p:pic>
      <p:pic>
        <p:nvPicPr>
          <p:cNvPr id="5" name="Imagen 4"/>
          <p:cNvPicPr>
            <a:picLocks noChangeAspect="1"/>
          </p:cNvPicPr>
          <p:nvPr/>
        </p:nvPicPr>
        <p:blipFill>
          <a:blip r:embed="rId7"/>
          <a:stretch>
            <a:fillRect/>
          </a:stretch>
        </p:blipFill>
        <p:spPr>
          <a:xfrm flipH="1">
            <a:off x="11088709" y="1220"/>
            <a:ext cx="1103289" cy="5419814"/>
          </a:xfrm>
          <a:prstGeom prst="rect">
            <a:avLst/>
          </a:prstGeom>
        </p:spPr>
      </p:pic>
    </p:spTree>
    <p:extLst>
      <p:ext uri="{BB962C8B-B14F-4D97-AF65-F5344CB8AC3E}">
        <p14:creationId xmlns:p14="http://schemas.microsoft.com/office/powerpoint/2010/main" val="31714825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6000">
        <p15:prstTrans prst="curtains"/>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1750"/>
                                        <p:tgtEl>
                                          <p:spTgt spid="4"/>
                                        </p:tgtEl>
                                      </p:cBhvr>
                                    </p:animEffect>
                                  </p:childTnLst>
                                </p:cTn>
                              </p:par>
                              <p:par>
                                <p:cTn id="12" presetID="22" presetClass="entr" presetSubtype="1"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1750"/>
                                        <p:tgtEl>
                                          <p:spTgt spid="5"/>
                                        </p:tgtEl>
                                      </p:cBhvr>
                                    </p:animEffect>
                                  </p:childTnLst>
                                </p:cTn>
                              </p:par>
                            </p:childTnLst>
                          </p:cTn>
                        </p:par>
                        <p:par>
                          <p:cTn id="15" fill="hold">
                            <p:stCondLst>
                              <p:cond delay="375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
                                        </p:tgtEl>
                                        <p:attrNameLst>
                                          <p:attrName>ppt_y</p:attrName>
                                        </p:attrNameLst>
                                      </p:cBhvr>
                                      <p:tavLst>
                                        <p:tav tm="0">
                                          <p:val>
                                            <p:strVal val="#ppt_y"/>
                                          </p:val>
                                        </p:tav>
                                        <p:tav tm="100000">
                                          <p:val>
                                            <p:strVal val="#ppt_y"/>
                                          </p:val>
                                        </p:tav>
                                      </p:tavLst>
                                    </p:anim>
                                    <p:anim calcmode="lin" valueType="num">
                                      <p:cBhvr>
                                        <p:cTn id="20"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852" y="2"/>
            <a:ext cx="11178862" cy="6121280"/>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218942" y="5133737"/>
            <a:ext cx="11616743" cy="1384995"/>
          </a:xfrm>
          <a:prstGeom prst="rect">
            <a:avLst/>
          </a:prstGeom>
          <a:noFill/>
        </p:spPr>
        <p:txBody>
          <a:bodyPr wrap="square" rtlCol="0">
            <a:spAutoFit/>
          </a:bodyPr>
          <a:lstStyle/>
          <a:p>
            <a:pPr algn="ctr"/>
            <a:r>
              <a:rPr lang="es-MX" sz="2800" dirty="0" smtClean="0">
                <a:solidFill>
                  <a:schemeClr val="accent6">
                    <a:lumMod val="20000"/>
                    <a:lumOff val="80000"/>
                  </a:schemeClr>
                </a:solidFill>
                <a:effectLst>
                  <a:outerShdw blurRad="50800" dist="38100" dir="5400000" algn="t" rotWithShape="0">
                    <a:prstClr val="black">
                      <a:alpha val="40000"/>
                    </a:prstClr>
                  </a:outerShdw>
                </a:effectLst>
                <a:latin typeface="Dyname SSi" panose="020B0500000000000000" pitchFamily="34" charset="0"/>
              </a:rPr>
              <a:t>¿No deberían existir leyes que protejan a los viejos del maltrato emocional al que son sometidos por sus propios hijos, cuando éstos los abandonan o cuando los tratan como un estorbo?</a:t>
            </a:r>
            <a:endParaRPr lang="es-MX" sz="2800" dirty="0">
              <a:solidFill>
                <a:schemeClr val="accent6">
                  <a:lumMod val="20000"/>
                  <a:lumOff val="80000"/>
                </a:schemeClr>
              </a:solidFill>
              <a:effectLst>
                <a:outerShdw blurRad="50800" dist="38100" dir="5400000" algn="t" rotWithShape="0">
                  <a:prstClr val="black">
                    <a:alpha val="40000"/>
                  </a:prstClr>
                </a:outerShdw>
              </a:effectLst>
              <a:latin typeface="Dyname SSi" panose="020B0500000000000000" pitchFamily="34" charset="0"/>
            </a:endParaRPr>
          </a:p>
        </p:txBody>
      </p:sp>
      <p:pic>
        <p:nvPicPr>
          <p:cNvPr id="5" name="Imagen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339332" y="2516245"/>
            <a:ext cx="4613648" cy="621336"/>
          </a:xfrm>
          <a:prstGeom prst="rect">
            <a:avLst/>
          </a:prstGeom>
        </p:spPr>
      </p:pic>
      <p:pic>
        <p:nvPicPr>
          <p:cNvPr id="6" name="Imagen 5"/>
          <p:cNvPicPr>
            <a:picLocks noChangeAspect="1"/>
          </p:cNvPicPr>
          <p:nvPr/>
        </p:nvPicPr>
        <p:blipFill>
          <a:blip r:embed="rId5"/>
          <a:stretch>
            <a:fillRect/>
          </a:stretch>
        </p:blipFill>
        <p:spPr>
          <a:xfrm rot="10800000">
            <a:off x="10537382" y="524762"/>
            <a:ext cx="621846" cy="4608975"/>
          </a:xfrm>
          <a:prstGeom prst="rect">
            <a:avLst/>
          </a:prstGeom>
        </p:spPr>
      </p:pic>
    </p:spTree>
    <p:extLst>
      <p:ext uri="{BB962C8B-B14F-4D97-AF65-F5344CB8AC3E}">
        <p14:creationId xmlns:p14="http://schemas.microsoft.com/office/powerpoint/2010/main" val="488813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8000">
        <p15:prstTrans prst="curtains"/>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2000"/>
                                        <p:tgtEl>
                                          <p:spTgt spid="2"/>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1750"/>
                                        <p:tgtEl>
                                          <p:spTgt spid="5"/>
                                        </p:tgtEl>
                                      </p:cBhvr>
                                    </p:animEffect>
                                  </p:childTnLst>
                                </p:cTn>
                              </p:par>
                              <p:par>
                                <p:cTn id="12" presetID="2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1750"/>
                                        <p:tgtEl>
                                          <p:spTgt spid="6"/>
                                        </p:tgtEl>
                                      </p:cBhvr>
                                    </p:animEffect>
                                  </p:childTnLst>
                                </p:cTn>
                              </p:par>
                            </p:childTnLst>
                          </p:cTn>
                        </p:par>
                        <p:par>
                          <p:cTn id="15" fill="hold">
                            <p:stCondLst>
                              <p:cond delay="375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
                                        </p:tgtEl>
                                        <p:attrNameLst>
                                          <p:attrName>ppt_y</p:attrName>
                                        </p:attrNameLst>
                                      </p:cBhvr>
                                      <p:tavLst>
                                        <p:tav tm="0">
                                          <p:val>
                                            <p:strVal val="#ppt_y"/>
                                          </p:val>
                                        </p:tav>
                                        <p:tav tm="100000">
                                          <p:val>
                                            <p:strVal val="#ppt_y"/>
                                          </p:val>
                                        </p:tav>
                                      </p:tavLst>
                                    </p:anim>
                                    <p:anim calcmode="lin" valueType="num">
                                      <p:cBhvr>
                                        <p:cTn id="20"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t="841"/>
          <a:stretch/>
        </p:blipFill>
        <p:spPr>
          <a:xfrm>
            <a:off x="257577" y="0"/>
            <a:ext cx="11563273" cy="5962918"/>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399245" y="5525037"/>
            <a:ext cx="11281893" cy="954107"/>
          </a:xfrm>
          <a:prstGeom prst="rect">
            <a:avLst/>
          </a:prstGeom>
          <a:noFill/>
        </p:spPr>
        <p:txBody>
          <a:bodyPr wrap="square" rtlCol="0">
            <a:spAutoFit/>
          </a:bodyPr>
          <a:lstStyle/>
          <a:p>
            <a:pPr algn="ctr"/>
            <a:r>
              <a:rPr lang="es-MX" sz="2800" dirty="0" smtClean="0">
                <a:latin typeface="Dyname SSi" panose="020B0500000000000000" pitchFamily="34" charset="0"/>
              </a:rPr>
              <a:t>Hijos, traten a sus padres ancianos como quisieran que los trataran sus propios hijos cuando  ustedes sean viejos. </a:t>
            </a:r>
            <a:endParaRPr lang="es-MX" sz="2800" dirty="0">
              <a:latin typeface="Dyname SSi" panose="020B0500000000000000" pitchFamily="34" charset="0"/>
            </a:endParaRPr>
          </a:p>
        </p:txBody>
      </p:sp>
      <p:pic>
        <p:nvPicPr>
          <p:cNvPr id="5" name="Imagen 4"/>
          <p:cNvPicPr>
            <a:picLocks noChangeAspect="1"/>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bright="-40000" contrast="-20000"/>
                    </a14:imgEffect>
                  </a14:imgLayer>
                </a14:imgProps>
              </a:ext>
              <a:ext uri="{28A0092B-C50C-407E-A947-70E740481C1C}">
                <a14:useLocalDpi xmlns:a14="http://schemas.microsoft.com/office/drawing/2010/main" val="0"/>
              </a:ext>
            </a:extLst>
          </a:blip>
          <a:srcRect t="7481"/>
          <a:stretch/>
        </p:blipFill>
        <p:spPr>
          <a:xfrm rot="16200000">
            <a:off x="-1567312" y="1567312"/>
            <a:ext cx="4886459" cy="1751835"/>
          </a:xfrm>
          <a:prstGeom prst="rect">
            <a:avLst/>
          </a:prstGeom>
          <a:effectLst/>
        </p:spPr>
      </p:pic>
      <p:pic>
        <p:nvPicPr>
          <p:cNvPr id="6" name="Imagen 5"/>
          <p:cNvPicPr>
            <a:picLocks noChangeAspect="1"/>
          </p:cNvPicPr>
          <p:nvPr/>
        </p:nvPicPr>
        <p:blipFill>
          <a:blip r:embed="rId6"/>
          <a:stretch>
            <a:fillRect/>
          </a:stretch>
        </p:blipFill>
        <p:spPr>
          <a:xfrm flipH="1">
            <a:off x="10315066" y="0"/>
            <a:ext cx="1876934" cy="4889416"/>
          </a:xfrm>
          <a:prstGeom prst="rect">
            <a:avLst/>
          </a:prstGeom>
        </p:spPr>
      </p:pic>
    </p:spTree>
    <p:extLst>
      <p:ext uri="{BB962C8B-B14F-4D97-AF65-F5344CB8AC3E}">
        <p14:creationId xmlns:p14="http://schemas.microsoft.com/office/powerpoint/2010/main" val="20011748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3000">
        <p15:prstTrans prst="curtains"/>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2000"/>
                                        <p:tgtEl>
                                          <p:spTgt spid="2"/>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1750"/>
                                        <p:tgtEl>
                                          <p:spTgt spid="5"/>
                                        </p:tgtEl>
                                      </p:cBhvr>
                                    </p:animEffect>
                                  </p:childTnLst>
                                </p:cTn>
                              </p:par>
                              <p:par>
                                <p:cTn id="12" presetID="2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1750"/>
                                        <p:tgtEl>
                                          <p:spTgt spid="6"/>
                                        </p:tgtEl>
                                      </p:cBhvr>
                                    </p:animEffect>
                                  </p:childTnLst>
                                </p:cTn>
                              </p:par>
                            </p:childTnLst>
                          </p:cTn>
                        </p:par>
                        <p:par>
                          <p:cTn id="15" fill="hold">
                            <p:stCondLst>
                              <p:cond delay="375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
                                        </p:tgtEl>
                                        <p:attrNameLst>
                                          <p:attrName>ppt_y</p:attrName>
                                        </p:attrNameLst>
                                      </p:cBhvr>
                                      <p:tavLst>
                                        <p:tav tm="0">
                                          <p:val>
                                            <p:strVal val="#ppt_y"/>
                                          </p:val>
                                        </p:tav>
                                        <p:tav tm="100000">
                                          <p:val>
                                            <p:strVal val="#ppt_y"/>
                                          </p:val>
                                        </p:tav>
                                      </p:tavLst>
                                    </p:anim>
                                    <p:anim calcmode="lin" valueType="num">
                                      <p:cBhvr>
                                        <p:cTn id="20"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5307" y="627333"/>
            <a:ext cx="11319919" cy="5716159"/>
          </a:xfrm>
          <a:prstGeom prst="rect">
            <a:avLst/>
          </a:prstGeom>
          <a:ln>
            <a:noFill/>
          </a:ln>
          <a:effectLst>
            <a:outerShdw blurRad="292100" dist="139700" dir="2700000" algn="tl" rotWithShape="0">
              <a:srgbClr val="333333">
                <a:alpha val="65000"/>
              </a:srgbClr>
            </a:outerShdw>
          </a:effectLst>
        </p:spPr>
      </p:pic>
      <p:sp>
        <p:nvSpPr>
          <p:cNvPr id="3" name="CuadroTexto 2"/>
          <p:cNvSpPr txBox="1"/>
          <p:nvPr/>
        </p:nvSpPr>
        <p:spPr>
          <a:xfrm>
            <a:off x="1197735" y="3670479"/>
            <a:ext cx="5370490" cy="1569660"/>
          </a:xfrm>
          <a:prstGeom prst="rect">
            <a:avLst/>
          </a:prstGeom>
          <a:noFill/>
        </p:spPr>
        <p:txBody>
          <a:bodyPr wrap="square" rtlCol="0">
            <a:spAutoFit/>
          </a:bodyPr>
          <a:lstStyle/>
          <a:p>
            <a:r>
              <a:rPr lang="es-MX" sz="2400" b="1" dirty="0" smtClean="0">
                <a:ln>
                  <a:solidFill>
                    <a:schemeClr val="tx1"/>
                  </a:solidFill>
                </a:ln>
                <a:solidFill>
                  <a:schemeClr val="accent4">
                    <a:lumMod val="20000"/>
                    <a:lumOff val="80000"/>
                  </a:schemeClr>
                </a:solidFill>
                <a:effectLst>
                  <a:glow rad="101600">
                    <a:srgbClr val="663300">
                      <a:alpha val="60000"/>
                    </a:srgbClr>
                  </a:glow>
                </a:effectLst>
                <a:latin typeface="Dyname SSi" panose="020B0500000000000000" pitchFamily="34" charset="0"/>
              </a:rPr>
              <a:t>“Escucha a tu padre, que te engendró, y no desprecies a tu madre cuando sea anciana.” </a:t>
            </a:r>
          </a:p>
          <a:p>
            <a:r>
              <a:rPr lang="es-MX" sz="2400" b="1" dirty="0" smtClean="0">
                <a:ln>
                  <a:solidFill>
                    <a:schemeClr val="tx1"/>
                  </a:solidFill>
                </a:ln>
                <a:solidFill>
                  <a:schemeClr val="accent4">
                    <a:lumMod val="20000"/>
                    <a:lumOff val="80000"/>
                  </a:schemeClr>
                </a:solidFill>
                <a:effectLst>
                  <a:glow rad="101600">
                    <a:srgbClr val="663300">
                      <a:alpha val="60000"/>
                    </a:srgbClr>
                  </a:glow>
                </a:effectLst>
                <a:latin typeface="Dyname SSi" panose="020B0500000000000000" pitchFamily="34" charset="0"/>
              </a:rPr>
              <a:t>Proverbios 23:22</a:t>
            </a:r>
            <a:endParaRPr lang="es-MX" sz="2400" b="1" dirty="0">
              <a:ln>
                <a:solidFill>
                  <a:schemeClr val="tx1"/>
                </a:solidFill>
              </a:ln>
              <a:solidFill>
                <a:schemeClr val="accent4">
                  <a:lumMod val="20000"/>
                  <a:lumOff val="80000"/>
                </a:schemeClr>
              </a:solidFill>
              <a:effectLst>
                <a:glow rad="101600">
                  <a:srgbClr val="663300">
                    <a:alpha val="60000"/>
                  </a:srgbClr>
                </a:glow>
              </a:effectLst>
              <a:latin typeface="Dyname SSi" panose="020B0500000000000000" pitchFamily="34" charset="0"/>
            </a:endParaRPr>
          </a:p>
        </p:txBody>
      </p:sp>
      <p:sp>
        <p:nvSpPr>
          <p:cNvPr id="4" name="CuadroTexto 3"/>
          <p:cNvSpPr txBox="1"/>
          <p:nvPr/>
        </p:nvSpPr>
        <p:spPr>
          <a:xfrm>
            <a:off x="1236372" y="1738648"/>
            <a:ext cx="4675031" cy="1569660"/>
          </a:xfrm>
          <a:prstGeom prst="rect">
            <a:avLst/>
          </a:prstGeom>
          <a:noFill/>
        </p:spPr>
        <p:txBody>
          <a:bodyPr wrap="square" rtlCol="0">
            <a:spAutoFit/>
          </a:bodyPr>
          <a:lstStyle/>
          <a:p>
            <a:r>
              <a:rPr lang="es-MX" sz="2400" b="1" dirty="0" smtClean="0">
                <a:ln>
                  <a:solidFill>
                    <a:schemeClr val="tx1"/>
                  </a:solidFill>
                </a:ln>
                <a:solidFill>
                  <a:schemeClr val="accent4">
                    <a:lumMod val="20000"/>
                    <a:lumOff val="80000"/>
                  </a:schemeClr>
                </a:solidFill>
                <a:effectLst>
                  <a:glow rad="101600">
                    <a:srgbClr val="663300">
                      <a:alpha val="60000"/>
                    </a:srgbClr>
                  </a:glow>
                </a:effectLst>
                <a:latin typeface="Dyname SSi" panose="020B0500000000000000" pitchFamily="34" charset="0"/>
              </a:rPr>
              <a:t>“Así </a:t>
            </a:r>
            <a:r>
              <a:rPr lang="es-MX" sz="2400" b="1" dirty="0">
                <a:ln>
                  <a:solidFill>
                    <a:schemeClr val="tx1"/>
                  </a:solidFill>
                </a:ln>
                <a:solidFill>
                  <a:schemeClr val="accent4">
                    <a:lumMod val="20000"/>
                    <a:lumOff val="80000"/>
                  </a:schemeClr>
                </a:solidFill>
                <a:effectLst>
                  <a:glow rad="101600">
                    <a:srgbClr val="663300">
                      <a:alpha val="60000"/>
                    </a:srgbClr>
                  </a:glow>
                </a:effectLst>
                <a:latin typeface="Dyname SSi" panose="020B0500000000000000" pitchFamily="34" charset="0"/>
              </a:rPr>
              <a:t>que en todo traten ustedes a los demás tal y como quieren que ellos los traten a </a:t>
            </a:r>
            <a:r>
              <a:rPr lang="es-MX" sz="2400" b="1" dirty="0" smtClean="0">
                <a:ln>
                  <a:solidFill>
                    <a:schemeClr val="tx1"/>
                  </a:solidFill>
                </a:ln>
                <a:solidFill>
                  <a:schemeClr val="accent4">
                    <a:lumMod val="20000"/>
                    <a:lumOff val="80000"/>
                  </a:schemeClr>
                </a:solidFill>
                <a:effectLst>
                  <a:glow rad="101600">
                    <a:srgbClr val="663300">
                      <a:alpha val="60000"/>
                    </a:srgbClr>
                  </a:glow>
                </a:effectLst>
                <a:latin typeface="Dyname SSi" panose="020B0500000000000000" pitchFamily="34" charset="0"/>
              </a:rPr>
              <a:t>ustedes.” </a:t>
            </a:r>
          </a:p>
          <a:p>
            <a:r>
              <a:rPr lang="es-MX" sz="2400" b="1" dirty="0" smtClean="0">
                <a:ln>
                  <a:solidFill>
                    <a:schemeClr val="tx1"/>
                  </a:solidFill>
                </a:ln>
                <a:solidFill>
                  <a:schemeClr val="accent4">
                    <a:lumMod val="20000"/>
                    <a:lumOff val="80000"/>
                  </a:schemeClr>
                </a:solidFill>
                <a:effectLst>
                  <a:glow rad="101600">
                    <a:srgbClr val="663300">
                      <a:alpha val="60000"/>
                    </a:srgbClr>
                  </a:glow>
                </a:effectLst>
                <a:latin typeface="Dyname SSi" panose="020B0500000000000000" pitchFamily="34" charset="0"/>
              </a:rPr>
              <a:t>Mateo 7:12a</a:t>
            </a:r>
            <a:endParaRPr lang="es-MX" sz="2400" b="1" dirty="0">
              <a:ln>
                <a:solidFill>
                  <a:schemeClr val="tx1"/>
                </a:solidFill>
              </a:ln>
              <a:solidFill>
                <a:schemeClr val="accent4">
                  <a:lumMod val="20000"/>
                  <a:lumOff val="80000"/>
                </a:schemeClr>
              </a:solidFill>
              <a:effectLst>
                <a:glow rad="101600">
                  <a:srgbClr val="663300">
                    <a:alpha val="60000"/>
                  </a:srgbClr>
                </a:glow>
              </a:effectLst>
              <a:latin typeface="Dyname SSi" panose="020B0500000000000000" pitchFamily="34" charset="0"/>
            </a:endParaRPr>
          </a:p>
        </p:txBody>
      </p:sp>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99312" y="5663045"/>
            <a:ext cx="1061280" cy="603174"/>
          </a:xfrm>
          <a:prstGeom prst="rect">
            <a:avLst/>
          </a:prstGeom>
        </p:spPr>
      </p:pic>
      <p:sp>
        <p:nvSpPr>
          <p:cNvPr id="7" name="Rectángulo 6"/>
          <p:cNvSpPr/>
          <p:nvPr/>
        </p:nvSpPr>
        <p:spPr>
          <a:xfrm>
            <a:off x="167423" y="239936"/>
            <a:ext cx="11835685" cy="6418441"/>
          </a:xfrm>
          <a:prstGeom prst="rect">
            <a:avLst/>
          </a:prstGeom>
          <a:noFill/>
          <a:ln>
            <a:solidFill>
              <a:srgbClr val="E3C7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extLst>
      <p:ext uri="{BB962C8B-B14F-4D97-AF65-F5344CB8AC3E}">
        <p14:creationId xmlns:p14="http://schemas.microsoft.com/office/powerpoint/2010/main" val="3287311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3"/>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par>
                          <p:cTn id="10" fill="hold">
                            <p:stCondLst>
                              <p:cond delay="2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4"/>
                                        </p:tgtEl>
                                        <p:attrNameLst>
                                          <p:attrName>style.visibility</p:attrName>
                                        </p:attrNameLst>
                                      </p:cBhvr>
                                      <p:to>
                                        <p:strVal val="visible"/>
                                      </p:to>
                                    </p:set>
                                    <p:anim by="(-#ppt_w*2)" calcmode="lin" valueType="num">
                                      <p:cBhvr rctx="PPT">
                                        <p:cTn id="13" dur="250" autoRev="1" fill="hold">
                                          <p:stCondLst>
                                            <p:cond delay="0"/>
                                          </p:stCondLst>
                                        </p:cTn>
                                        <p:tgtEl>
                                          <p:spTgt spid="4"/>
                                        </p:tgtEl>
                                        <p:attrNameLst>
                                          <p:attrName>ppt_w</p:attrName>
                                        </p:attrNameLst>
                                      </p:cBhvr>
                                    </p:anim>
                                    <p:anim by="(#ppt_w*0.50)" calcmode="lin" valueType="num">
                                      <p:cBhvr>
                                        <p:cTn id="14" dur="250" decel="50000" autoRev="1" fill="hold">
                                          <p:stCondLst>
                                            <p:cond delay="0"/>
                                          </p:stCondLst>
                                        </p:cTn>
                                        <p:tgtEl>
                                          <p:spTgt spid="4"/>
                                        </p:tgtEl>
                                        <p:attrNameLst>
                                          <p:attrName>ppt_x</p:attrName>
                                        </p:attrNameLst>
                                      </p:cBhvr>
                                    </p:anim>
                                    <p:anim from="(-#ppt_h/2)" to="(#ppt_y)" calcmode="lin" valueType="num">
                                      <p:cBhvr>
                                        <p:cTn id="15" dur="500" fill="hold">
                                          <p:stCondLst>
                                            <p:cond delay="0"/>
                                          </p:stCondLst>
                                        </p:cTn>
                                        <p:tgtEl>
                                          <p:spTgt spid="4"/>
                                        </p:tgtEl>
                                        <p:attrNameLst>
                                          <p:attrName>ppt_y</p:attrName>
                                        </p:attrNameLst>
                                      </p:cBhvr>
                                    </p:anim>
                                    <p:animRot by="21600000">
                                      <p:cBhvr>
                                        <p:cTn id="16" dur="500" fill="hold">
                                          <p:stCondLst>
                                            <p:cond delay="0"/>
                                          </p:stCondLst>
                                        </p:cTn>
                                        <p:tgtEl>
                                          <p:spTgt spid="4"/>
                                        </p:tgtEl>
                                        <p:attrNameLst>
                                          <p:attrName>r</p:attrName>
                                        </p:attrNameLst>
                                      </p:cBhvr>
                                    </p:animRot>
                                  </p:childTnLst>
                                </p:cTn>
                              </p:par>
                            </p:childTnLst>
                          </p:cTn>
                        </p:par>
                        <p:par>
                          <p:cTn id="17" fill="hold">
                            <p:stCondLst>
                              <p:cond delay="68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3"/>
                                        </p:tgtEl>
                                        <p:attrNameLst>
                                          <p:attrName>style.visibility</p:attrName>
                                        </p:attrNameLst>
                                      </p:cBhvr>
                                      <p:to>
                                        <p:strVal val="visible"/>
                                      </p:to>
                                    </p:set>
                                    <p:anim by="(-#ppt_w*2)" calcmode="lin" valueType="num">
                                      <p:cBhvr rctx="PPT">
                                        <p:cTn id="20" dur="250" autoRev="1" fill="hold">
                                          <p:stCondLst>
                                            <p:cond delay="0"/>
                                          </p:stCondLst>
                                        </p:cTn>
                                        <p:tgtEl>
                                          <p:spTgt spid="3"/>
                                        </p:tgtEl>
                                        <p:attrNameLst>
                                          <p:attrName>ppt_w</p:attrName>
                                        </p:attrNameLst>
                                      </p:cBhvr>
                                    </p:anim>
                                    <p:anim by="(#ppt_w*0.50)" calcmode="lin" valueType="num">
                                      <p:cBhvr>
                                        <p:cTn id="21" dur="250" decel="50000" autoRev="1" fill="hold">
                                          <p:stCondLst>
                                            <p:cond delay="0"/>
                                          </p:stCondLst>
                                        </p:cTn>
                                        <p:tgtEl>
                                          <p:spTgt spid="3"/>
                                        </p:tgtEl>
                                        <p:attrNameLst>
                                          <p:attrName>ppt_x</p:attrName>
                                        </p:attrNameLst>
                                      </p:cBhvr>
                                    </p:anim>
                                    <p:anim from="(-#ppt_h/2)" to="(#ppt_y)" calcmode="lin" valueType="num">
                                      <p:cBhvr>
                                        <p:cTn id="22" dur="500" fill="hold">
                                          <p:stCondLst>
                                            <p:cond delay="0"/>
                                          </p:stCondLst>
                                        </p:cTn>
                                        <p:tgtEl>
                                          <p:spTgt spid="3"/>
                                        </p:tgtEl>
                                        <p:attrNameLst>
                                          <p:attrName>ppt_y</p:attrName>
                                        </p:attrNameLst>
                                      </p:cBhvr>
                                    </p:anim>
                                    <p:animRot by="21600000">
                                      <p:cBhvr>
                                        <p:cTn id="23" dur="500" fill="hold">
                                          <p:stCondLst>
                                            <p:cond delay="0"/>
                                          </p:stCondLst>
                                        </p:cTn>
                                        <p:tgtEl>
                                          <p:spTgt spid="3"/>
                                        </p:tgtEl>
                                        <p:attrNameLst>
                                          <p:attrName>r</p:attrName>
                                        </p:attrNameLst>
                                      </p:cBhvr>
                                    </p:animRot>
                                  </p:childTnLst>
                                </p:cTn>
                              </p:par>
                            </p:childTnLst>
                          </p:cTn>
                        </p:par>
                        <p:par>
                          <p:cTn id="24" fill="hold">
                            <p:stCondLst>
                              <p:cond delay="115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12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788</TotalTime>
  <Words>451</Words>
  <Application>Microsoft Office PowerPoint</Application>
  <PresentationFormat>Panorámica</PresentationFormat>
  <Paragraphs>55</Paragraphs>
  <Slides>15</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15</vt:i4>
      </vt:variant>
    </vt:vector>
  </HeadingPairs>
  <TitlesOfParts>
    <vt:vector size="23" baseType="lpstr">
      <vt:lpstr>Calibri</vt:lpstr>
      <vt:lpstr>Berlin Sans FB Demi</vt:lpstr>
      <vt:lpstr>Calibri Light</vt:lpstr>
      <vt:lpstr>Dyname SSi</vt:lpstr>
      <vt:lpstr>Arial</vt:lpstr>
      <vt:lpstr>BOUTON Nouveau Ornaments II</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45</cp:revision>
  <dcterms:created xsi:type="dcterms:W3CDTF">2014-11-05T04:01:25Z</dcterms:created>
  <dcterms:modified xsi:type="dcterms:W3CDTF">2014-11-07T17:42:24Z</dcterms:modified>
</cp:coreProperties>
</file>