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78" r:id="rId3"/>
    <p:sldId id="379" r:id="rId4"/>
    <p:sldId id="395" r:id="rId5"/>
    <p:sldId id="404" r:id="rId6"/>
    <p:sldId id="405" r:id="rId7"/>
    <p:sldId id="388" r:id="rId8"/>
    <p:sldId id="376" r:id="rId9"/>
    <p:sldId id="406" r:id="rId10"/>
    <p:sldId id="399" r:id="rId11"/>
    <p:sldId id="370" r:id="rId12"/>
    <p:sldId id="387" r:id="rId13"/>
    <p:sldId id="325" r:id="rId14"/>
    <p:sldId id="371" r:id="rId15"/>
    <p:sldId id="392" r:id="rId16"/>
    <p:sldId id="398" r:id="rId17"/>
    <p:sldId id="381" r:id="rId18"/>
    <p:sldId id="403" r:id="rId19"/>
    <p:sldId id="382" r:id="rId20"/>
    <p:sldId id="407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kpX2HVARD01d08SwAZa8Q==" hashData="dV7spJOIHHqqKE4byurmbgXLg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8BFF"/>
    <a:srgbClr val="CC66FF"/>
    <a:srgbClr val="CC00FF"/>
    <a:srgbClr val="660066"/>
    <a:srgbClr val="600060"/>
    <a:srgbClr val="7A5128"/>
    <a:srgbClr val="640000"/>
    <a:srgbClr val="5C2E00"/>
    <a:srgbClr val="003300"/>
    <a:srgbClr val="48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1" d="100"/>
          <a:sy n="71" d="100"/>
        </p:scale>
        <p:origin x="-96" y="-4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22/09/2014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CABD1-7800-4AD5-B8FE-4D236546CA4B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215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79EAF1-3740-46E9-AAF5-F4C5511AFE2D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01 Mis docu. Backup\Mis imágenes\00 Para el mensaje haciendo\00 haciend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400" y="4155970"/>
            <a:ext cx="4530100" cy="95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Ennio Morricone-chi mai   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11610" y="51400"/>
            <a:ext cx="6353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Las grandes almas tienen voluntades; las débiles tan solo deseos.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Proverbio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chino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601985" y="4521585"/>
            <a:ext cx="6353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El hombre que se levanta es aún más grande que el que no ha caído.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Concepción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Arenal </a:t>
            </a:r>
          </a:p>
        </p:txBody>
      </p:sp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11700" y="3887180"/>
            <a:ext cx="669693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+mj-lt"/>
              </a:rPr>
              <a:t>No temáis a la grandeza; algunos nacen grandes, algunos logran grandeza, a algunos la grandeza les es impuesta y a otros la grandeza les queda grande.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+mj-lt"/>
              </a:rPr>
              <a:t>William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/>
                  </a:outerShdw>
                </a:effectLst>
                <a:latin typeface="+mj-lt"/>
              </a:rPr>
              <a:t>Shakespeare</a:t>
            </a:r>
          </a:p>
        </p:txBody>
      </p:sp>
    </p:spTree>
    <p:extLst>
      <p:ext uri="{BB962C8B-B14F-4D97-AF65-F5344CB8AC3E}">
        <p14:creationId xmlns:p14="http://schemas.microsoft.com/office/powerpoint/2010/main" val="52150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2680489" y="51400"/>
            <a:ext cx="62552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majestad y la grandeza no está en ser uno señor, sino en que por tal le tengan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Pedro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Calderón De La Barca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680488" y="4384214"/>
            <a:ext cx="62552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Las grandes almas siempre se han encontrado con una oposición violenta de las mentes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mediocres.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Albert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Einstein</a:t>
            </a:r>
          </a:p>
        </p:txBody>
      </p:sp>
    </p:spTree>
    <p:extLst>
      <p:ext uri="{BB962C8B-B14F-4D97-AF65-F5344CB8AC3E}">
        <p14:creationId xmlns:p14="http://schemas.microsoft.com/office/powerpoint/2010/main" val="109166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66195" y="51400"/>
            <a:ext cx="56887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grandeza y el amor son como los perfumes; los que los llevan apenas los sienten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Cristina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 Suecia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66194" y="4384214"/>
            <a:ext cx="56887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Tanto más crece el esfuerzo, cuanto más consideramos la grandeza de lo emprendido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Séneca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97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71750" y="4168770"/>
            <a:ext cx="6120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 se llega a gran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hombre,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no se tiene el coraje de ignorar una infinidad de cosas inútiles.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Carlo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Dossi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045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15770" y="51400"/>
            <a:ext cx="59768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ser realmente grande, hay que estar con la gente, no por encima de ella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Montesquieu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915770" y="4398474"/>
            <a:ext cx="59768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grandeza de un hombre está en saber reconocer su propia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pequeñez.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Blaise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Pascal 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36470" y="61025"/>
            <a:ext cx="640889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Muy pocos grandes hombres proceden de un ambiente fácil.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Hermann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Keyserling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536470" y="4491936"/>
            <a:ext cx="640889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hay grandeza para quien quiere engrandecerse</a:t>
            </a:r>
            <a:r>
              <a:rPr lang="es-CO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es-CO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Paul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Éluard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6653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9740" y="44950"/>
            <a:ext cx="62648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Un gran hombre demuestra su grandeza por el modo en que trata a los que son o tienen menos que él.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Thomas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Carlyle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8574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50165" y="51400"/>
            <a:ext cx="59048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Nada grande se ha hecho en el mundo sin una gran pasión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Friedrich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Hegel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050164" y="4507325"/>
            <a:ext cx="59048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verdadera grandeza, no necesita la humillación del resto.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Amado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Nervo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0" b="3598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680490" y="51400"/>
            <a:ext cx="62552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Cuanto más alto estamos, más debemos bajarnos hacia nuestros inferiores.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Marco Tulio Cicerón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80489" y="4398474"/>
            <a:ext cx="62552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Las personas de fuerte pasión son capaces de elevarse a la grandeza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Conde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Mirabeau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2823212" y="843510"/>
            <a:ext cx="5986455" cy="3497576"/>
          </a:xfrm>
          <a:prstGeom prst="roundRect">
            <a:avLst>
              <a:gd name="adj" fmla="val 5172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01600" cmpd="thinThick">
            <a:solidFill>
              <a:srgbClr val="9E3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0615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699740" y="3877555"/>
            <a:ext cx="626487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Hay grandes hombres que hacen a todos los demás sentirse pequeños. Pero la verdadera grandeza consiste en hacer que todos se sientan grandes.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Charles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Dickens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68530" y="51400"/>
            <a:ext cx="597683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El precio de la grandeza es la responsabilidad.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Winston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Churchill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968530" y="4472885"/>
            <a:ext cx="597683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ser humilde se necesita grandeza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Ernesto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Sabato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618105" y="4168770"/>
            <a:ext cx="6336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deseas ver la grandeza real de un hombre, observa la forma en que trata a sus inferiores, no a sus iguales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Joanne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Kathleen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Rowling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18104" y="51400"/>
            <a:ext cx="63368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 hay grandeza donde faltan la sencillez, la bondad y la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verdad.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León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Tolstoi</a:t>
            </a:r>
          </a:p>
        </p:txBody>
      </p:sp>
    </p:spTree>
    <p:extLst>
      <p:ext uri="{BB962C8B-B14F-4D97-AF65-F5344CB8AC3E}">
        <p14:creationId xmlns:p14="http://schemas.microsoft.com/office/powerpoint/2010/main" val="292293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15770" y="97224"/>
            <a:ext cx="604884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 existen países pequeños. La grandeza de un pueblo no se mide por el número de sus componentes, como no se mide por su estatura la grandeza de un hombre.</a:t>
            </a: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Victor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Hugo</a:t>
            </a:r>
          </a:p>
        </p:txBody>
      </p:sp>
    </p:spTree>
    <p:extLst>
      <p:ext uri="{BB962C8B-B14F-4D97-AF65-F5344CB8AC3E}">
        <p14:creationId xmlns:p14="http://schemas.microsoft.com/office/powerpoint/2010/main" val="779277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0115" y="51400"/>
            <a:ext cx="62648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Por grande que sea el puesto, ha de mostrar que es mayor la persona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Baltasar Gracián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690114" y="4384214"/>
            <a:ext cx="62648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Un alma grande está por encima de la injuria, de la injusticia y del dolor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Jean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 la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Bruyere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267680" y="3860994"/>
            <a:ext cx="669693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tu crees que eres inferior, lo eres; tienes que pensar en grande para elevarte, tienes que estar seguro de ti mismo antes de poder alcanzar la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cumbre.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Vince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Lombardi</a:t>
            </a:r>
          </a:p>
        </p:txBody>
      </p:sp>
    </p:spTree>
    <p:extLst>
      <p:ext uri="{BB962C8B-B14F-4D97-AF65-F5344CB8AC3E}">
        <p14:creationId xmlns:p14="http://schemas.microsoft.com/office/powerpoint/2010/main" val="260033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55720" y="51400"/>
            <a:ext cx="64088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Debemos atrevernos a ser grandes y darnos cuenta de que la grandeza es el fruto del esfuerzo y el sacrificio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Theodore Roosevelt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2555720" y="4476547"/>
            <a:ext cx="640889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Siempre vive con grandeza quien hecho a grandeza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está.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Ernst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Wiechert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847552" y="2029829"/>
            <a:ext cx="18480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s-CO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Chi </a:t>
            </a:r>
            <a:r>
              <a:rPr lang="es-CO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mai</a:t>
            </a:r>
            <a:r>
              <a:rPr lang="es-CO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- </a:t>
            </a:r>
            <a:r>
              <a:rPr lang="es-CO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Ennio</a:t>
            </a:r>
            <a:r>
              <a:rPr lang="es-CO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Morricone</a:t>
            </a:r>
            <a:endParaRPr lang="es-CO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endParaRPr lang="es-CO" sz="1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Medellín-Colombia</a:t>
            </a: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5198</TotalTime>
  <Words>617</Words>
  <Application>Microsoft Office PowerPoint</Application>
  <PresentationFormat>Presentación en pantalla (16:9)</PresentationFormat>
  <Paragraphs>82</Paragraphs>
  <Slides>19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326</cp:revision>
  <dcterms:created xsi:type="dcterms:W3CDTF">2013-05-29T02:56:16Z</dcterms:created>
  <dcterms:modified xsi:type="dcterms:W3CDTF">2014-09-23T03:55:37Z</dcterms:modified>
</cp:coreProperties>
</file>