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61" r:id="rId3"/>
    <p:sldId id="270" r:id="rId4"/>
    <p:sldId id="271" r:id="rId5"/>
    <p:sldId id="272" r:id="rId6"/>
    <p:sldId id="274" r:id="rId7"/>
    <p:sldId id="273" r:id="rId8"/>
    <p:sldId id="276" r:id="rId9"/>
    <p:sldId id="281" r:id="rId10"/>
    <p:sldId id="278" r:id="rId11"/>
    <p:sldId id="282" r:id="rId12"/>
    <p:sldId id="277" r:id="rId13"/>
    <p:sldId id="283" r:id="rId14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8Zo+LHmrTzL6IxknVR5qA==" hashData="MHG4t7Y+lvWvLZsTDw9WSR6fS+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75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F5B0A9-D222-4F2E-A3FD-53A65FBF803E}" type="datetimeFigureOut">
              <a:rPr lang="es-CO" smtClean="0"/>
              <a:t>17/01/2014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FAE354-259B-4D13-A5EA-96C752EAB6B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387239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FAE354-259B-4D13-A5EA-96C752EAB6BB}" type="slidenum">
              <a:rPr lang="es-CO" smtClean="0"/>
              <a:t>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743538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17/01/2014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17/01/2014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17/01/2014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17/01/2014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17/01/2014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17/01/2014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5CDCD8-651C-4F2B-9261-42FE5FA8B1C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726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30D4C05-A06A-4CBF-A67D-1784CE069933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7" name="Picture 9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39700" prst="cross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http://es.bloggif.com/tmp/b4bf38bcd382be63082e4586dcd4f7e3/text.gif?1389919036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668" y="4083918"/>
            <a:ext cx="7696200" cy="628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ythrough dir="out"/>
        <p:sndAc>
          <p:stSnd loop="1">
            <p:snd r:embed="rId2" name="Mystical Force - Diego Modena &amp; Jean Philippe Audin.wav"/>
          </p:stSnd>
        </p:sndAc>
      </p:transition>
    </mc:Choice>
    <mc:Fallback>
      <p:transition spd="slow">
        <p:fade/>
        <p:sndAc>
          <p:stSnd loop="1">
            <p:snd r:embed="rId2" name="Mystical Force - Diego Modena &amp; Jean Philippe Audi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39700" prst="cross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79512" y="3683043"/>
            <a:ext cx="8784976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700" b="1" dirty="0">
                <a:solidFill>
                  <a:schemeClr val="bg1"/>
                </a:solidFill>
                <a:latin typeface="+mj-lt"/>
              </a:rPr>
              <a:t>Una de las evidencias del amor es la fuerza. El valor que mostramos para luchar por lo </a:t>
            </a:r>
            <a:r>
              <a:rPr lang="es-CO" sz="1700" b="1" dirty="0" smtClean="0">
                <a:solidFill>
                  <a:schemeClr val="bg1"/>
                </a:solidFill>
                <a:latin typeface="+mj-lt"/>
              </a:rPr>
              <a:t>que amamos…</a:t>
            </a:r>
          </a:p>
          <a:p>
            <a:pPr algn="ctr"/>
            <a:endParaRPr lang="es-CO" sz="17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700" b="1" dirty="0">
                <a:solidFill>
                  <a:schemeClr val="bg1"/>
                </a:solidFill>
                <a:latin typeface="+mj-lt"/>
              </a:rPr>
              <a:t>La fortaleza para defender lo que más apreciamos, enfrentar desafíos, superar barreras, derribar obstáculos…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ythrough dir="ou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39700" prst="cross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27584" y="3795886"/>
            <a:ext cx="74888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Cuando el amor es auténtico surge con la fuerza de la audacia, el atrevimiento, la osadía que nos lanza a correr riesgos para conquistar lo que amamos; es en esa entrega sin condiciones donde descubrimos una fuerza y valor desconocidos.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ythrough dir="ou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39700" prst="cross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965245" y="3088580"/>
            <a:ext cx="32221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 smtClean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EL AMOR NOS DA EL VALOR DE: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2165292" y="3542694"/>
            <a:ext cx="48062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- Luchar por nuestros sueños. </a:t>
            </a:r>
          </a:p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- Dar la vida por los que llevamos en el corazón.   </a:t>
            </a:r>
          </a:p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- Modificar nuestra propia existencia. </a:t>
            </a:r>
          </a:p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- Cambiar nuestra manera de vivir. </a:t>
            </a:r>
          </a:p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- Rebasar el límite de nuestras potencialidades.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ythrough dir="ou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39700" prst="cross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063536" y="3138522"/>
            <a:ext cx="30310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EL AMOR NOS DA LA FUERZA: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286000" y="3579862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- Para respetar a los seres que amamos.</a:t>
            </a:r>
          </a:p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- Para sonreír a pesar de las adversidades. </a:t>
            </a:r>
          </a:p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- Para pedir humildemente perdón. </a:t>
            </a:r>
          </a:p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- Para comprender. </a:t>
            </a:r>
          </a:p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- Para perdonar.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ythrough dir="ou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39700" prst="cross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086866" y="3282538"/>
            <a:ext cx="29765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EL AMOR NOS DA EL PODER: 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174954" y="3819693"/>
            <a:ext cx="4806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- Para manifestar nuestras emociones. </a:t>
            </a:r>
          </a:p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- Para alcanzar lo que parecía imposible. </a:t>
            </a:r>
          </a:p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- Para convertir nuestros sueños en realidades. </a:t>
            </a:r>
          </a:p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- Para morir y de vivir por un ideal.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ythrough dir="ou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39700" prst="cross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27584" y="3819693"/>
            <a:ext cx="74888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El amor nos transforma en seres superiores, despierta nuestra capacidad de asombro, nos da la sensibilidad de la contemplación, nos impulsa a niveles infinitos, nos da la fuerza para recorrer nuestra vida con un espíritu invencible y nos impulsa a alcanzar lo imposible.</a:t>
            </a:r>
          </a:p>
        </p:txBody>
      </p:sp>
    </p:spTree>
    <p:extLst>
      <p:ext uri="{BB962C8B-B14F-4D97-AF65-F5344CB8AC3E}">
        <p14:creationId xmlns:p14="http://schemas.microsoft.com/office/powerpoint/2010/main" val="4247594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ythrough dir="ou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39700" prst="cross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9552" y="3819693"/>
            <a:ext cx="8064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El amor es la fuerza que Dios deposita en el corazón de todos los seres humanos. Nos corresponde a cada uno, decidir vivir como un paladín o un cobarde, como un conquistador o un conformista, como un ser excelente o un mediocre, como un ser lleno de luz o alguien que permanece por siempre en la penumbra.</a:t>
            </a:r>
          </a:p>
        </p:txBody>
      </p:sp>
    </p:spTree>
    <p:extLst>
      <p:ext uri="{BB962C8B-B14F-4D97-AF65-F5344CB8AC3E}">
        <p14:creationId xmlns:p14="http://schemas.microsoft.com/office/powerpoint/2010/main" val="2535117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ythrough dir="ou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39700" prst="cross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998215" y="3149555"/>
            <a:ext cx="31500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SÓLO CON EL AMOR DE </a:t>
            </a:r>
            <a:r>
              <a:rPr lang="es-CO" b="1" dirty="0" smtClean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DIOS</a:t>
            </a:r>
          </a:p>
          <a:p>
            <a:pPr algn="ctr"/>
            <a:r>
              <a:rPr lang="es-CO" b="1" dirty="0" smtClean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EN </a:t>
            </a:r>
            <a:r>
              <a:rPr lang="es-CO" b="1" dirty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MI CORAZÓN PODRÉ:</a:t>
            </a:r>
          </a:p>
        </p:txBody>
      </p:sp>
      <p:sp>
        <p:nvSpPr>
          <p:cNvPr id="6" name="5 Rectángulo"/>
          <p:cNvSpPr/>
          <p:nvPr/>
        </p:nvSpPr>
        <p:spPr>
          <a:xfrm>
            <a:off x="683568" y="3891701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- Amar a mi prójimo como a mí mismo</a:t>
            </a:r>
            <a:r>
              <a:rPr lang="es-CO" b="1" dirty="0" smtClean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. - </a:t>
            </a:r>
            <a:r>
              <a:rPr lang="es-CO" b="1" dirty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Luchar adecuadamente por mis hijos.</a:t>
            </a:r>
          </a:p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- Cuidar de mis padres</a:t>
            </a:r>
            <a:r>
              <a:rPr lang="es-CO" b="1" dirty="0" smtClean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. - </a:t>
            </a:r>
            <a:r>
              <a:rPr lang="es-CO" b="1" dirty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Ayudar a que mi cónyuge sea feliz. </a:t>
            </a:r>
          </a:p>
          <a:p>
            <a:pPr algn="ctr"/>
            <a:r>
              <a:rPr lang="es-CO" b="1" dirty="0" smtClean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- Perdonar </a:t>
            </a:r>
            <a:r>
              <a:rPr lang="es-CO" b="1" dirty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realmente a mi enemigo</a:t>
            </a:r>
            <a:r>
              <a:rPr lang="es-CO" b="1" dirty="0" smtClean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. - </a:t>
            </a:r>
            <a:r>
              <a:rPr lang="es-CO" b="1" dirty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Vivir en paz con los </a:t>
            </a:r>
            <a:r>
              <a:rPr lang="es-CO" b="1" dirty="0" smtClean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hombres, </a:t>
            </a:r>
          </a:p>
          <a:p>
            <a:pPr algn="ctr"/>
            <a:r>
              <a:rPr lang="es-CO" b="1" dirty="0" smtClean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conmigo </a:t>
            </a:r>
            <a:r>
              <a:rPr lang="es-CO" b="1" dirty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mismo y con Dios.</a:t>
            </a:r>
          </a:p>
        </p:txBody>
      </p:sp>
    </p:spTree>
    <p:extLst>
      <p:ext uri="{BB962C8B-B14F-4D97-AF65-F5344CB8AC3E}">
        <p14:creationId xmlns:p14="http://schemas.microsoft.com/office/powerpoint/2010/main" val="341502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ythrough dir="ou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39700" prst="cross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27584" y="3614702"/>
            <a:ext cx="748883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¿Tienes la fuerza para amarte a ti mismo, a los demás y de convertirte en el ser que estás llamado a ser</a:t>
            </a:r>
            <a:r>
              <a:rPr lang="es-CO" b="1" dirty="0" smtClean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?</a:t>
            </a:r>
          </a:p>
          <a:p>
            <a:pPr algn="ctr"/>
            <a:r>
              <a:rPr lang="es-CO" b="1" dirty="0" smtClean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 </a:t>
            </a:r>
            <a:endParaRPr lang="es-CO" b="1" dirty="0">
              <a:solidFill>
                <a:schemeClr val="bg1"/>
              </a:solidFill>
              <a:effectLst>
                <a:outerShdw blurRad="101600" dist="38100" dir="2700000" algn="tl" rotWithShape="0">
                  <a:prstClr val="black"/>
                </a:outerShdw>
              </a:effectLst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101600" dist="38100" dir="2700000" algn="tl" rotWithShape="0">
                    <a:prstClr val="black"/>
                  </a:outerShdw>
                </a:effectLst>
                <a:latin typeface="+mj-lt"/>
              </a:rPr>
              <a:t>“No hace falta que respondas, por experiencia sé que sin la fuerza del amor de Dios en tu corazón, es totalmente imposible”.</a:t>
            </a:r>
          </a:p>
        </p:txBody>
      </p:sp>
    </p:spTree>
    <p:extLst>
      <p:ext uri="{BB962C8B-B14F-4D97-AF65-F5344CB8AC3E}">
        <p14:creationId xmlns:p14="http://schemas.microsoft.com/office/powerpoint/2010/main" val="3310903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ythrough dir="ou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39700" prst="cross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296391" y="3219822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1400" b="1" dirty="0">
                <a:solidFill>
                  <a:schemeClr val="bg1"/>
                </a:solidFill>
                <a:latin typeface="+mj-lt"/>
              </a:rPr>
              <a:t>Tomado </a:t>
            </a:r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de: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Reflexiones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para el Alma de José Luis Prieto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2493382" y="3850471"/>
            <a:ext cx="4151073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Música:</a:t>
            </a:r>
          </a:p>
          <a:p>
            <a:pPr algn="ctr"/>
            <a:r>
              <a:rPr lang="fr-FR" sz="1400" b="1" dirty="0" err="1">
                <a:solidFill>
                  <a:schemeClr val="bg1"/>
                </a:solidFill>
                <a:latin typeface="+mj-lt"/>
              </a:rPr>
              <a:t>Mystical</a:t>
            </a:r>
            <a:r>
              <a:rPr lang="fr-FR" sz="1400" b="1" dirty="0">
                <a:solidFill>
                  <a:schemeClr val="bg1"/>
                </a:solidFill>
                <a:latin typeface="+mj-lt"/>
              </a:rPr>
              <a:t> Force - </a:t>
            </a:r>
            <a:r>
              <a:rPr lang="fr-FR" sz="1400" b="1" i="1" dirty="0">
                <a:solidFill>
                  <a:schemeClr val="bg1"/>
                </a:solidFill>
                <a:latin typeface="+mj-lt"/>
              </a:rPr>
              <a:t>Diego </a:t>
            </a:r>
            <a:r>
              <a:rPr lang="fr-FR" sz="1400" b="1" i="1" dirty="0" err="1">
                <a:solidFill>
                  <a:schemeClr val="bg1"/>
                </a:solidFill>
                <a:latin typeface="+mj-lt"/>
              </a:rPr>
              <a:t>Modena</a:t>
            </a:r>
            <a:r>
              <a:rPr lang="fr-FR" sz="1400" b="1" i="1" dirty="0">
                <a:solidFill>
                  <a:schemeClr val="bg1"/>
                </a:solidFill>
                <a:latin typeface="+mj-lt"/>
              </a:rPr>
              <a:t> &amp; Jean Philippe </a:t>
            </a:r>
            <a:r>
              <a:rPr lang="fr-FR" sz="1400" b="1" i="1" dirty="0" err="1">
                <a:solidFill>
                  <a:schemeClr val="bg1"/>
                </a:solidFill>
                <a:latin typeface="+mj-lt"/>
              </a:rPr>
              <a:t>Audin</a:t>
            </a:r>
            <a:endParaRPr lang="es-CO" sz="1400" b="1" i="1" dirty="0" smtClean="0">
              <a:solidFill>
                <a:schemeClr val="bg1"/>
              </a:solidFill>
              <a:latin typeface="+mj-lt"/>
            </a:endParaRPr>
          </a:p>
          <a:p>
            <a:pPr algn="ctr"/>
            <a:endParaRPr lang="es-CO" sz="14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Realización general: 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Medellín- Colombia</a:t>
            </a:r>
            <a:endParaRPr lang="es-CO" sz="14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97949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ythrough dir="ou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ythrough dir="ou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752</TotalTime>
  <Words>526</Words>
  <Application>Microsoft Office PowerPoint</Application>
  <PresentationFormat>Presentación en pantalla (16:9)</PresentationFormat>
  <Paragraphs>68</Paragraphs>
  <Slides>12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64</cp:revision>
  <dcterms:created xsi:type="dcterms:W3CDTF">2013-05-29T02:56:16Z</dcterms:created>
  <dcterms:modified xsi:type="dcterms:W3CDTF">2014-01-17T22:39:38Z</dcterms:modified>
</cp:coreProperties>
</file>