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86" r:id="rId3"/>
  </p:sldMasterIdLst>
  <p:sldIdLst>
    <p:sldId id="262" r:id="rId4"/>
    <p:sldId id="257" r:id="rId5"/>
    <p:sldId id="258" r:id="rId6"/>
    <p:sldId id="265" r:id="rId7"/>
    <p:sldId id="263" r:id="rId8"/>
    <p:sldId id="264" r:id="rId9"/>
    <p:sldId id="267" r:id="rId10"/>
    <p:sldId id="261" r:id="rId11"/>
    <p:sldId id="260" r:id="rId12"/>
    <p:sldId id="268" r:id="rId13"/>
    <p:sldId id="269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hqw/LolPPXdXWLTBF9tjw==" hashData="NX25Ep46YTIFVBw4ALjXSv6W/AU74Z7sGHUuNWKDoWPuYZNicXZq+h/XWjOyFnKSzn5JCLN6Qey6YKkcIjim+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  <a:srgbClr val="660033"/>
    <a:srgbClr val="FFF643"/>
    <a:srgbClr val="66FF33"/>
    <a:srgbClr val="FF6600"/>
    <a:srgbClr val="1BE33C"/>
    <a:srgbClr val="FF0000"/>
    <a:srgbClr val="FF3300"/>
    <a:srgbClr val="EF11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1415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2438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3101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317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7241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6393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5642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1029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4330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4644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79097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F7EE9-82FC-48B5-89E3-C43E3A217E50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19/07/2015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B37C9-2C23-4058-B208-49F8A145CF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15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216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4E9E9-520B-46C2-91AB-26E6437CD49C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A32AB-4460-461F-8106-1EB9938572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28283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F7EE9-82FC-48B5-89E3-C43E3A217E50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19/07/2015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B37C9-2C23-4058-B208-49F8A145CF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515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904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1.gif"/><Relationship Id="rId7" Type="http://schemas.microsoft.com/office/2007/relationships/hdphoto" Target="../media/hdphoto1.wdp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no mostr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19851893">
            <a:off x="322729" y="215153"/>
            <a:ext cx="3966883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F112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 Decisión De Vivir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3890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>
            <p:snd r:embed="rId2" name="Richard Clayderman   Belle.wav"/>
          </p:stSnd>
        </p:sndAc>
      </p:transition>
    </mc:Choice>
    <mc:Fallback xmlns="">
      <p:transition spd="slow" advTm="6000">
        <p:sndAc>
          <p:stSnd>
            <p:snd r:embed="rId4" name="Richard Clayderman   Be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492624" y="268941"/>
            <a:ext cx="5069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HUELLAS</a:t>
            </a:r>
          </a:p>
          <a:p>
            <a:endParaRPr lang="es-ES" dirty="0"/>
          </a:p>
        </p:txBody>
      </p:sp>
      <p:pic>
        <p:nvPicPr>
          <p:cNvPr id="1026" name="Picture 2" descr="http://www.otraformadevivirtuvida.com/wp-content/uploads/2015/02/Huellas-post-www.otraformadevivirtuvida.com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363" y="0"/>
            <a:ext cx="122503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" y="0"/>
            <a:ext cx="619909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Camina por donde nunca nadie antes haya caminado, has lo que nunca nadie antes haya hecho. Deja tus propias huellas. Y no pises sobre las huellas de los demás porque no dejaras marea</a:t>
            </a:r>
            <a:endParaRPr lang="es-ES" sz="3200" b="1" dirty="0">
              <a:solidFill>
                <a:srgbClr val="002060"/>
              </a:solidFill>
              <a:effectLst>
                <a:glow rad="228600">
                  <a:srgbClr val="FF00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8" name="Picture 4" descr="http://sustentator.com/blog-es/files/2012/01/huella_ecolog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01985">
            <a:off x="9609304" y="1390028"/>
            <a:ext cx="2898666" cy="285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inspirulina.com/wp-content/uploads/Art%C3%ADculo-una-piedra-en-el-camino-1.jpg?d91c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364" y="4566"/>
            <a:ext cx="6292640" cy="685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inspirulina.com/wp-content/uploads/Art%C3%ADculo-una-piedra-en-el-camino-1.jpg?d91c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276" y="0"/>
            <a:ext cx="6102814" cy="685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33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rism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static.mejorconsalud.com/wp-content/uploads/2014/12/Caminar-para-relajarse-500x3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309284" y="5201424"/>
            <a:ext cx="12191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0A1503"/>
                  </a:glow>
                </a:effectLst>
                <a:latin typeface="Monotype Corsiva" panose="03010101010201010101" pitchFamily="66" charset="0"/>
              </a:rPr>
              <a:t>Si caminas por donde ya hayas caminado, encontrarás lo que ya has encontrado.</a:t>
            </a:r>
          </a:p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0A1503"/>
                  </a:glow>
                </a:effectLst>
                <a:latin typeface="Monotype Corsiva" panose="03010101010201010101" pitchFamily="66" charset="0"/>
              </a:rPr>
              <a:t>Si te atrae una luz síguela. Si te conduce a un pantano, ya saldrás de él</a:t>
            </a:r>
          </a:p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0A1503"/>
                  </a:glow>
                </a:effectLst>
                <a:latin typeface="Monotype Corsiva" panose="03010101010201010101" pitchFamily="66" charset="0"/>
              </a:rPr>
              <a:t>Pero si no la sigues te preguntaras toda la vida si acaso era una estrella</a:t>
            </a:r>
          </a:p>
        </p:txBody>
      </p:sp>
      <p:pic>
        <p:nvPicPr>
          <p:cNvPr id="3076" name="Picture 4" descr="https://lh3.googleusercontent.com/-o0y6UmWc3hg/VUKYaNyiuvI/AAAAAAAACWo/cVdsXfBUHA4/s640/blogger-image--35298369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3" r="5478"/>
          <a:stretch/>
        </p:blipFill>
        <p:spPr bwMode="auto">
          <a:xfrm>
            <a:off x="-3" y="0"/>
            <a:ext cx="6096001" cy="685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lh3.googleusercontent.com/-o0y6UmWc3hg/VUKYaNyiuvI/AAAAAAAACWo/cVdsXfBUHA4/s640/blogger-image--35298369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3" r="5478"/>
          <a:stretch/>
        </p:blipFill>
        <p:spPr bwMode="auto">
          <a:xfrm flipH="1">
            <a:off x="6096000" y="0"/>
            <a:ext cx="6095999" cy="6858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27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14:prism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3"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187140" y="5288340"/>
            <a:ext cx="70193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1BE33C"/>
                </a:solidFill>
                <a:effectLst>
                  <a:glow rad="228600">
                    <a:srgbClr val="FF3300"/>
                  </a:glow>
                </a:effectLst>
                <a:latin typeface="Monotype Corsiva" panose="03010101010201010101" pitchFamily="66" charset="0"/>
              </a:rPr>
              <a:t>No son los muertos los que descansan en una tumba fría, son muertos los que teniendo el alma muerta. ¡Viven todavía!</a:t>
            </a:r>
            <a:endParaRPr lang="es-ES" sz="3200" b="1" dirty="0">
              <a:solidFill>
                <a:srgbClr val="1BE33C"/>
              </a:solidFill>
              <a:effectLst>
                <a:glow rad="228600">
                  <a:srgbClr val="FF33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4.bp.blogspot.com/-aeTuI4bMZwI/TXJxfiMJImI/AAAAAAAAC78/NX-jfbQZzf8/s220/ante%2Bmi%2Btumb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3185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4.bp.blogspot.com/-aeTuI4bMZwI/TXJxfiMJImI/AAAAAAAAC78/NX-jfbQZzf8/s220/ante%2Bmi%2Btumb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31859" y="0"/>
            <a:ext cx="606014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05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8000">
        <p14:prism dir="u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fondos7.net/wallpaper-original/wallpapers/sonrisa-de-sophia-bush-374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16"/>
          <a:stretch/>
        </p:blipFill>
        <p:spPr bwMode="auto">
          <a:xfrm>
            <a:off x="0" y="9311"/>
            <a:ext cx="12191999" cy="684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9222440" y="175579"/>
            <a:ext cx="28720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Cada día que vives es una ocasión especial, la vida por muy dura que sea se ve mejor detrás de una bella sonrisa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4" descr="http://lh3.ggpht.com/-cBUFONUhcAg/UznSvxzWnoI/AAAAAAAAK0k/TrVkr-kc3fQ/s1600/69230_461764440561824_198790785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52882" cy="684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lh3.ggpht.com/-cBUFONUhcAg/UznSvxzWnoI/AAAAAAAAK0k/TrVkr-kc3fQ/s1600/69230_461764440561824_198790785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664" y="0"/>
            <a:ext cx="6252882" cy="684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9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7000">
        <p14:prism dir="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4.bp.blogspot.com/_ll4Bhl4PTcU/TBsv9qg8x_I/AAAAAAAAANg/avKdDGID5R4/s1600/33lagrimas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-57710" y="5732383"/>
            <a:ext cx="1176617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99"/>
                </a:solidFill>
                <a:effectLst>
                  <a:glow rad="228600">
                    <a:srgbClr val="1BE33C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A veces  no nos dan a escoger entre las lagrimas y la risa no sólo entre lágrimas entonces hay que saberse decidir por las mas hermosas.</a:t>
            </a:r>
          </a:p>
          <a:p>
            <a:endParaRPr lang="es-ES" dirty="0">
              <a:solidFill>
                <a:srgbClr val="000099"/>
              </a:solidFill>
            </a:endParaRPr>
          </a:p>
        </p:txBody>
      </p:sp>
      <p:pic>
        <p:nvPicPr>
          <p:cNvPr id="6150" name="Picture 6" descr="http://1.bp.blogspot.com/_Dda5d4kMTyY/SvlDN7PiIiI/AAAAAAAAAC4/m5IF_xa00Ss/s320/ROSTRO%2520LAGRIMAS%5B1%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-28546"/>
            <a:ext cx="6019800" cy="688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1.bp.blogspot.com/_Dda5d4kMTyY/SvlDN7PiIiI/AAAAAAAAAC4/m5IF_xa00Ss/s320/ROSTRO%2520LAGRIMAS%5B1%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28546"/>
            <a:ext cx="6172200" cy="687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73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000">
        <p14:prism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54.tinypic.com/k30vf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4207" y="-152818"/>
            <a:ext cx="5682506" cy="70108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img.desmotivaciones.es/201109/butterfliesgirlglepackmephotographyFavi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2" t="5181" r="5234" b="18365"/>
          <a:stretch/>
        </p:blipFill>
        <p:spPr bwMode="auto">
          <a:xfrm>
            <a:off x="7192" y="0"/>
            <a:ext cx="60036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cdn0.grupos.emagister.com/imagen/mariposa_en_el_hombro_de_mujer_490220_t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04697" y="0"/>
            <a:ext cx="59873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8666628" y="524434"/>
            <a:ext cx="352537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rgbClr val="FF3300"/>
                  </a:glow>
                </a:effectLst>
                <a:latin typeface="Monotype Corsiva" panose="03010101010201010101" pitchFamily="66" charset="0"/>
              </a:rPr>
              <a:t>La felicidad es como la mariposa …cuanto más la persigues más te eludirá ,pero si vuelves tu atención a otras cosas vendrá y suavemente se posará en tu hombro.</a:t>
            </a:r>
          </a:p>
          <a:p>
            <a:pPr algn="ctr"/>
            <a:endParaRPr lang="es-ES" sz="3200" b="1" dirty="0">
              <a:solidFill>
                <a:srgbClr val="002060"/>
              </a:solidFill>
              <a:effectLst>
                <a:glow rad="228600">
                  <a:srgbClr val="FF33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Picture 6" descr="http://img.desmotivaciones.es/201109/butterfliesgirlglepackmephotographyFavi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2" t="5181" r="5234" b="18365"/>
          <a:stretch/>
        </p:blipFill>
        <p:spPr bwMode="auto">
          <a:xfrm flipH="1">
            <a:off x="6010835" y="0"/>
            <a:ext cx="6181164" cy="686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38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8000">
        <p14:prism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content-b.cdninstagram.com/hphotos-xpf1/t51.2885-15/1389295_1481226912151781_1045353043_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88258" y="5247999"/>
            <a:ext cx="120037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2060"/>
                </a:solidFill>
                <a:effectLst>
                  <a:glow rad="101600">
                    <a:srgbClr val="66FF33"/>
                  </a:glow>
                </a:effectLst>
                <a:latin typeface="Monotype Corsiva" panose="03010101010201010101" pitchFamily="66" charset="0"/>
              </a:rPr>
              <a:t>Sueña lo que te atreves a soñar. Ve donde quieras ir. Sé lo que quieres ser. ¡Vive! </a:t>
            </a:r>
          </a:p>
          <a:p>
            <a:r>
              <a:rPr lang="es-ES" sz="3200" b="1" dirty="0" smtClean="0">
                <a:solidFill>
                  <a:srgbClr val="002060"/>
                </a:solidFill>
                <a:effectLst>
                  <a:glow rad="101600">
                    <a:srgbClr val="66FF33"/>
                  </a:glow>
                </a:effectLst>
                <a:latin typeface="Monotype Corsiva" panose="03010101010201010101" pitchFamily="66" charset="0"/>
              </a:rPr>
              <a:t>El que quiere hacer algo, encuentra el camino, el que no encuentra una escusa.</a:t>
            </a:r>
          </a:p>
          <a:p>
            <a:r>
              <a:rPr lang="es-ES" sz="3200" b="1" dirty="0" smtClean="0">
                <a:solidFill>
                  <a:srgbClr val="002060"/>
                </a:solidFill>
                <a:effectLst>
                  <a:glow rad="101600">
                    <a:srgbClr val="66FF33"/>
                  </a:glow>
                </a:effectLst>
                <a:latin typeface="Monotype Corsiva" panose="03010101010201010101" pitchFamily="66" charset="0"/>
              </a:rPr>
              <a:t>Nunca se te da un sueño sin que se te dé los medios para que lo realices.</a:t>
            </a:r>
            <a:endParaRPr lang="es-ES" sz="3200" b="1" dirty="0">
              <a:solidFill>
                <a:srgbClr val="002060"/>
              </a:solidFill>
              <a:effectLst>
                <a:glow rad="101600">
                  <a:srgbClr val="66FF33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39434" cy="6858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0127" y="0"/>
            <a:ext cx="600187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06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14:prism dir="u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fbcdn-sphotos-b-a.akamaihd.net/hphotos-ak-xfp1/t31.0-8/10380011_615097818621669_59979007708461817_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605118" y="6211669"/>
            <a:ext cx="9103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660033"/>
                </a:solidFill>
                <a:effectLst>
                  <a:glow rad="228600">
                    <a:srgbClr val="FFF643"/>
                  </a:glow>
                </a:effectLst>
                <a:latin typeface="Monotype Corsiva" panose="03010101010201010101" pitchFamily="66" charset="0"/>
              </a:rPr>
              <a:t>Aunque no sepas la explicación, nada ocurre sin razón</a:t>
            </a:r>
            <a:endParaRPr lang="es-ES" sz="3600" b="1" dirty="0">
              <a:solidFill>
                <a:srgbClr val="660033"/>
              </a:solidFill>
              <a:effectLst>
                <a:glow rad="228600">
                  <a:srgbClr val="FFF643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99094" cy="691567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9094" y="0"/>
            <a:ext cx="5992906" cy="6915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16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14:prism dir="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42" y="573793"/>
            <a:ext cx="3827863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471" y="1043489"/>
            <a:ext cx="1466210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39" y="968506"/>
            <a:ext cx="1691007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381128" y="4988859"/>
            <a:ext cx="1023883" cy="1106168"/>
            <a:chOff x="4807786" y="4697173"/>
            <a:chExt cx="1345041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5037668" y="4793696"/>
              <a:ext cx="899733" cy="364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26562" y="257726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688422" y="2807936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71" y="584884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1" y="5829300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27" y="-6019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988" y="-60194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4923957" y="3908537"/>
            <a:ext cx="3480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660033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660033"/>
                </a:solidFill>
                <a:latin typeface="Monotype Corsiva" panose="03010101010201010101" pitchFamily="66" charset="0"/>
              </a:rPr>
              <a:t>Tema: : La Decisión De Vivir</a:t>
            </a:r>
          </a:p>
          <a:p>
            <a:r>
              <a:rPr lang="es-ES" b="1" dirty="0" smtClean="0">
                <a:solidFill>
                  <a:srgbClr val="660033"/>
                </a:solidFill>
                <a:latin typeface="Monotype Corsiva" panose="03010101010201010101" pitchFamily="66" charset="0"/>
              </a:rPr>
              <a:t>Música :</a:t>
            </a:r>
          </a:p>
          <a:p>
            <a:r>
              <a:rPr lang="es-ES" b="1" dirty="0" smtClean="0">
                <a:solidFill>
                  <a:srgbClr val="660033"/>
                </a:solidFill>
                <a:latin typeface="Monotype Corsiva" panose="03010101010201010101" pitchFamily="66" charset="0"/>
              </a:rPr>
              <a:t>Interprete : Marcela Gandara – Pista  </a:t>
            </a:r>
            <a:endParaRPr lang="es-ES" b="1" dirty="0">
              <a:solidFill>
                <a:srgbClr val="660033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7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143" y="5268712"/>
            <a:ext cx="2144685" cy="69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arcador de fecha 3"/>
          <p:cNvSpPr>
            <a:spLocks noGrp="1"/>
          </p:cNvSpPr>
          <p:nvPr>
            <p:ph type="dt" sz="half" idx="10"/>
          </p:nvPr>
        </p:nvSpPr>
        <p:spPr>
          <a:xfrm>
            <a:off x="1000937" y="5591787"/>
            <a:ext cx="2743200" cy="365125"/>
          </a:xfrm>
        </p:spPr>
        <p:txBody>
          <a:bodyPr/>
          <a:lstStyle/>
          <a:p>
            <a:fld id="{0F404D72-B951-4311-A28D-19BEE11FDC4F}" type="datetime8">
              <a:rPr lang="es-ES" sz="1600" b="1" smtClean="0">
                <a:solidFill>
                  <a:srgbClr val="660033"/>
                </a:solidFill>
                <a:latin typeface="Monotype Corsiva" panose="03010101010201010101" pitchFamily="66" charset="0"/>
              </a:rPr>
              <a:pPr/>
              <a:t>19/07/2015 6:57</a:t>
            </a:fld>
            <a:endParaRPr lang="es-ES" sz="1600" b="1" dirty="0">
              <a:solidFill>
                <a:srgbClr val="660033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26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fade thruBlk="1"/>
      </p:transition>
    </mc:Choice>
    <mc:Fallback xmlns="">
      <p:transition spd="slow" advTm="4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905</TotalTime>
  <Words>300</Words>
  <Application>Microsoft Office PowerPoint</Application>
  <PresentationFormat>Panorámica</PresentationFormat>
  <Paragraphs>22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Kristen ITC</vt:lpstr>
      <vt:lpstr>Monotype Corsiva</vt:lpstr>
      <vt:lpstr>Office Theme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65</cp:revision>
  <dcterms:created xsi:type="dcterms:W3CDTF">2015-05-29T21:22:34Z</dcterms:created>
  <dcterms:modified xsi:type="dcterms:W3CDTF">2015-07-20T00:06:25Z</dcterms:modified>
</cp:coreProperties>
</file>