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436" r:id="rId3"/>
    <p:sldId id="444" r:id="rId4"/>
    <p:sldId id="431" r:id="rId5"/>
    <p:sldId id="430" r:id="rId6"/>
    <p:sldId id="446" r:id="rId7"/>
    <p:sldId id="434" r:id="rId8"/>
    <p:sldId id="433" r:id="rId9"/>
    <p:sldId id="435" r:id="rId10"/>
    <p:sldId id="445" r:id="rId11"/>
    <p:sldId id="440" r:id="rId12"/>
    <p:sldId id="449" r:id="rId13"/>
    <p:sldId id="438" r:id="rId14"/>
    <p:sldId id="439" r:id="rId15"/>
    <p:sldId id="442" r:id="rId16"/>
    <p:sldId id="450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MTY4MwYGdjhpfZVis3ixA==" hashData="4UdD5gffOia7W2kO5hTh8Nnn7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0000"/>
    <a:srgbClr val="4C2600"/>
    <a:srgbClr val="663300"/>
    <a:srgbClr val="C08E00"/>
    <a:srgbClr val="996600"/>
    <a:srgbClr val="E6AA00"/>
    <a:srgbClr val="D2E1B5"/>
    <a:srgbClr val="F8A764"/>
    <a:srgbClr val="FFB547"/>
    <a:srgbClr val="B5C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56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25/03/2016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53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903412" y="483460"/>
            <a:ext cx="5343525" cy="2264686"/>
            <a:chOff x="1903412" y="483460"/>
            <a:chExt cx="5343525" cy="2264686"/>
          </a:xfrm>
        </p:grpSpPr>
        <p:pic>
          <p:nvPicPr>
            <p:cNvPr id="8200" name="Picture 8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7936" y="1995670"/>
              <a:ext cx="1514475" cy="752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02" name="Picture 10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3412" y="483460"/>
              <a:ext cx="5343525" cy="141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Marc Antoine - Unity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400" y="555470"/>
            <a:ext cx="8641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Camina hacia el futuro, abriendo nuevas puertas y probando cosas nuevas, se curioso... porque nuestra curiosidad siempre nos conduce por nuevos caminos. 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Walt Disney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251400" y="4083960"/>
            <a:ext cx="86412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Siento menos curiosidad por la gente y más curiosidad por las ideas.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Marie Curie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460" y="195420"/>
            <a:ext cx="7777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La curiosidad es una de las más permanentes y seguras características de una vigorosa inteligencia.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Samuel Johnson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9390" y="3624641"/>
            <a:ext cx="87852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Lo que me interesa en la vida es la curiosidad, los desafíos, el bueno combate con las victorias y las derrotas. Tengo muchas cicatrices, pero también tengo momentos que jamás habrían ocurrido si no me hubiera atrevido a ir más allá de mis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LÍMITES…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Paulo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Coelho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483460"/>
            <a:ext cx="87852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El aburrimiento se cura con curiosidad. La curiosidad no se cura con nada.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Dorothy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 Parker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9390" y="1884187"/>
            <a:ext cx="87852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vence al miedo más fácilmente que el valor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James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Sthepens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390" y="3952740"/>
            <a:ext cx="8785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Curiosidad: Impulso humano que oscila entre lo grosero y lo sublime. Lleva a escuchar detrás de las puertas o a descubrir América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José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Ingenieros 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026760"/>
            <a:ext cx="892924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Yo no podría, a ninguna edad, ser feliz estando sentada junto a la chimenea y simplemente mirar. La vida fue propuesta para ser vivida. La curiosidad debe mantenerse viva. Uno no debe nunca, por ninguna razón, volverle la espalda a la vida.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Eleanor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 Roosevelt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7380" y="3624641"/>
            <a:ext cx="89292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bg2">
                      <a:lumMod val="10000"/>
                    </a:schemeClr>
                  </a:glow>
                </a:effectLst>
                <a:latin typeface="+mj-lt"/>
              </a:rPr>
              <a:t>Por suerte, la naturaleza me ha dotado de una curiosidad irracional hasta para las cosas más nimias. Eso me salva. La curiosidad es lo único que me mantiene a flote. Todo lo demás me hunde. ¡Ah! Y la vocación. No sé si sería capaz de vivir sin ella.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127000">
                    <a:schemeClr val="bg2">
                      <a:lumMod val="10000"/>
                    </a:schemeClr>
                  </a:glow>
                </a:effectLst>
                <a:latin typeface="+mj-lt"/>
              </a:rPr>
              <a:t>Pedro Almodóvar</a:t>
            </a:r>
          </a:p>
        </p:txBody>
      </p:sp>
    </p:spTree>
    <p:extLst>
      <p:ext uri="{BB962C8B-B14F-4D97-AF65-F5344CB8AC3E}">
        <p14:creationId xmlns:p14="http://schemas.microsoft.com/office/powerpoint/2010/main" val="264609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568270"/>
            <a:ext cx="8785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es la base misma de la educación, y si me dicen que la curiosidad mató al gato, digo solamente que el gato murió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noblemente.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Arnold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Edinborough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33000" y="3572954"/>
            <a:ext cx="727301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El amor está hecho casi enteramente de curiosidad. Y así se explica la brevedad de la mayor parte de los amores, que mueren en cuanto la curiosidad queda satisfecha.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Remy de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Gourmon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2015" y="339440"/>
            <a:ext cx="892924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Cuando eres curioso encuentras un montón de cosas interesantes que hacer.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Walt Disney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2015" y="1851650"/>
            <a:ext cx="892924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En cosas que no te va ni te viene, no seas curiosa en hablarlas, ni preguntarlas.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Santa Teresa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853940" y="4024750"/>
            <a:ext cx="5454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El público tiene una curiosidad insaciable de saberlo todo, excepto lo que vale la pena conocer.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Oscar Wilde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195420"/>
            <a:ext cx="87852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Hay diversas clases de curiosidad: una de interés, que nos lleva al deseo de aprender lo que nos puede ser útil, y otra de orgullo, que proviene del deseo de saber lo que los demás ignoran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François 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Rochefoucauld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000375" y="2964337"/>
            <a:ext cx="712899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No tengo talentos especiales, pero sí soy profundamente curioso.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Albert Einstein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00375" y="4260517"/>
            <a:ext cx="712899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es hija de la ignorancia y madre de la ciencia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Vico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640280"/>
            <a:ext cx="8785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Creo que si, en el nacimiento de un niño, una madre pudiera pedirle al hada madrina dotarlo con el mejor regalo, éste sería la curiosidad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Eleanor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 Roosevelt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9390" y="3448670"/>
            <a:ext cx="8785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Se ha alcanzado la excelencia como líder cuando la gente lo sigue a uno a todas partes, aunque sólo sea por curiosidad.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Colin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 Powell</a:t>
            </a:r>
          </a:p>
        </p:txBody>
      </p:sp>
    </p:spTree>
    <p:extLst>
      <p:ext uri="{BB962C8B-B14F-4D97-AF65-F5344CB8AC3E}">
        <p14:creationId xmlns:p14="http://schemas.microsoft.com/office/powerpoint/2010/main" val="281508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483460"/>
            <a:ext cx="820914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El primer amor es una pequeña locura y una gran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curiosidad.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George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Bernard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Shaw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460" y="1971586"/>
            <a:ext cx="7777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de los hechos ajenos distrae a uno del cultivo y cuidado de su mismo espíritu.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Marco Aurelio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83460" y="4188507"/>
            <a:ext cx="777708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se atreve más contra lo que más se </a:t>
            </a:r>
            <a:r>
              <a:rPr lang="es-CO" sz="2000" b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prohibe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Saavedra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Fajardo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424250"/>
            <a:ext cx="8785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Una de las principales enfermedades del hombre es su inquieta curiosidad por conocer lo que no puede llegar a saber.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Blaise Pascal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390" y="2976551"/>
            <a:ext cx="338447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Prefiero que mi mente se abra movida por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curiosidad,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 que se cierre movida por la convicción.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Gerry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Spence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92100" y="2976551"/>
            <a:ext cx="367251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intelectual es la negación de todos los dogmas y la fuerza motriz del libre examen.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José Ingenieros</a:t>
            </a:r>
          </a:p>
        </p:txBody>
      </p:sp>
    </p:spTree>
    <p:extLst>
      <p:ext uri="{BB962C8B-B14F-4D97-AF65-F5344CB8AC3E}">
        <p14:creationId xmlns:p14="http://schemas.microsoft.com/office/powerpoint/2010/main" val="273383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483460"/>
            <a:ext cx="80651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Es un milagro que la curiosidad sobreviva a la educación reglada.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Albert Einstein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99490" y="2728570"/>
            <a:ext cx="73450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curiosidad no se inclina tanto a lo bueno y lo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bello,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como a lo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que es raro, único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Bruyère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490" y="4260517"/>
            <a:ext cx="73450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n-lt"/>
              </a:rPr>
              <a:t>La curiosidad es insubordinación en su más pura forma.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n-lt"/>
              </a:rPr>
              <a:t>Vladimir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n-lt"/>
              </a:rPr>
              <a:t>Nabokov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56275" y="339440"/>
            <a:ext cx="6030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La primera y la más simple emoción que descubrimos en la mente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humana,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es la curiosidad.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Edmund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Burke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010000" y="4024750"/>
            <a:ext cx="71289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Para permanecer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jóvenes,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tenemos que estar permanentemente en estado de curiosidad intelectual.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Salvador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Paniker</a:t>
            </a:r>
            <a:endParaRPr lang="es-CO" sz="1400" b="1" i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35620" y="483460"/>
            <a:ext cx="5472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juventud de un ser no se mide por los años que tiene, si no por la curiosidad que almacena.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Salvador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Paniker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77531" y="3507880"/>
            <a:ext cx="198188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300" b="1" dirty="0" err="1" smtClean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Unity</a:t>
            </a:r>
            <a:r>
              <a:rPr lang="es-CO" sz="1300" b="1" dirty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 - </a:t>
            </a:r>
            <a:r>
              <a:rPr lang="es-CO" sz="1300" b="1" i="1" dirty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Marc </a:t>
            </a:r>
            <a:r>
              <a:rPr lang="es-CO" sz="1300" b="1" i="1" dirty="0" err="1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Antoine</a:t>
            </a:r>
            <a:endParaRPr lang="es-CO" sz="1300" b="1" i="1" dirty="0" smtClean="0">
              <a:solidFill>
                <a:schemeClr val="bg1"/>
              </a:solidFill>
              <a:effectLst>
                <a:glow rad="88900">
                  <a:srgbClr val="1A0000"/>
                </a:glow>
              </a:effectLst>
              <a:latin typeface="+mj-lt"/>
            </a:endParaRP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88900">
                  <a:srgbClr val="1A0000"/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1A0000"/>
                  </a:glo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glow rad="88900">
                  <a:srgbClr val="1A00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5221</TotalTime>
  <Words>789</Words>
  <Application>Microsoft Office PowerPoint</Application>
  <PresentationFormat>Presentación en pantalla (16:9)</PresentationFormat>
  <Paragraphs>76</Paragraphs>
  <Slides>15</Slides>
  <Notes>7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303</cp:revision>
  <dcterms:created xsi:type="dcterms:W3CDTF">2013-05-29T02:56:16Z</dcterms:created>
  <dcterms:modified xsi:type="dcterms:W3CDTF">2016-03-25T22:16:35Z</dcterms:modified>
</cp:coreProperties>
</file>