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bookmarkIdSeed="2">
  <p:sldMasterIdLst>
    <p:sldMasterId id="2147483648" r:id="rId1"/>
    <p:sldMasterId id="2147483672" r:id="rId2"/>
    <p:sldMasterId id="2147483684" r:id="rId3"/>
  </p:sldMasterIdLst>
  <p:notesMasterIdLst>
    <p:notesMasterId r:id="rId23"/>
  </p:notesMasterIdLst>
  <p:sldIdLst>
    <p:sldId id="256" r:id="rId4"/>
    <p:sldId id="336" r:id="rId5"/>
    <p:sldId id="274" r:id="rId6"/>
    <p:sldId id="299" r:id="rId7"/>
    <p:sldId id="297" r:id="rId8"/>
    <p:sldId id="301" r:id="rId9"/>
    <p:sldId id="302" r:id="rId10"/>
    <p:sldId id="317" r:id="rId11"/>
    <p:sldId id="339" r:id="rId12"/>
    <p:sldId id="337" r:id="rId13"/>
    <p:sldId id="306" r:id="rId14"/>
    <p:sldId id="260" r:id="rId15"/>
    <p:sldId id="316" r:id="rId16"/>
    <p:sldId id="331" r:id="rId17"/>
    <p:sldId id="347" r:id="rId18"/>
    <p:sldId id="377" r:id="rId19"/>
    <p:sldId id="348" r:id="rId20"/>
    <p:sldId id="353" r:id="rId21"/>
    <p:sldId id="379" r:id="rId22"/>
  </p:sldIdLst>
  <p:sldSz cx="9144000" cy="6858000" type="screen4x3"/>
  <p:notesSz cx="6858000" cy="9144000"/>
  <p:defaultTextStyle>
    <a:defPPr>
      <a:defRPr lang="pt-P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sGKSPEplbNYYz/ioLR1bw" hashData="8Jt43D3VhLYcw06SSifENbcro2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All/>
    <p:penClr>
      <a:prstClr val="red"/>
    </p:penClr>
  </p:showPr>
  <p:clrMru>
    <a:srgbClr val="FF0000"/>
    <a:srgbClr val="0033CC"/>
    <a:srgbClr val="CC0000"/>
    <a:srgbClr val="FFCCCC"/>
    <a:srgbClr val="FFCC00"/>
    <a:srgbClr val="000000"/>
    <a:srgbClr val="996600"/>
    <a:srgbClr val="003399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50" autoAdjust="0"/>
    <p:restoredTop sz="90929"/>
  </p:normalViewPr>
  <p:slideViewPr>
    <p:cSldViewPr>
      <p:cViewPr>
        <p:scale>
          <a:sx n="60" d="100"/>
          <a:sy n="60" d="100"/>
        </p:scale>
        <p:origin x="-210" y="-3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1" d="100"/>
          <a:sy n="31" d="100"/>
        </p:scale>
        <p:origin x="-1212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PT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PT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PT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0551224-8545-45E2-8272-5617610211E7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51224-8545-45E2-8272-5617610211E7}" type="slidenum">
              <a:rPr lang="pt-PT" smtClean="0"/>
              <a:pPr/>
              <a:t>18</a:t>
            </a:fld>
            <a:endParaRPr lang="pt-P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DC71D-6B08-4C94-9F5A-83E3B4F25A4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042175-DE1D-470E-BADA-242320E3CC03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847AB4-4DAC-4596-A8F2-EF060D0E921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BD6CE2-E7C7-4ACA-8DCB-BD2C994404F0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76CA1-1D9A-4507-B930-B67994147DD3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CFAD4D-7593-4DD6-A4A5-5C70A4E2BA59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57FBB7-3395-4854-ADB8-71F22DB4C58C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35B410-A025-4C9D-AE64-AAA9DAE000B0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7B7156-ADF6-45F9-853A-E1E80467AB78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69BEFF-5AB3-42BC-AA65-FE0DD5DA17F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20E3BC-ED5B-4F9B-8FCA-098A1ADF347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CF3F3-BD91-4ED9-A153-B2DE601C03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40ED7-65AE-411B-A140-E3559260C9C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F326F-EC48-4558-A2EC-85AB660A864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A2CA6-2F9C-4469-8A5C-BC2EE973FE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41B8EE-070B-4968-B8AC-155A410351A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001811-7B3F-47D9-8AFE-55E29B92F7E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F0BAE-8C32-45F7-B301-9AA89F1E1B1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6EAA7D-5DB5-47E9-AAF4-EFEE45B5E3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CD8D4-B4EB-4311-9D2B-D10FFBA9295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A0A3A-5D4F-47B6-AE8A-7E4A9617C83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AA452-54E8-451C-8E68-FD062AB978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med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 estilo do título do modelo global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03A7E20-8BCF-41D8-9F09-3993A5C42E70}" type="slidenum">
              <a:rPr lang="pt-PT"/>
              <a:pPr/>
              <a:t>‹Nº›</a:t>
            </a:fld>
            <a:endParaRPr lang="pt-P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9000">
    <p:random/>
    <p:sndAc>
      <p:stSnd>
        <p:snd r:embed="rId13" name="ATT02934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40BA56F-C60E-443B-94E8-DB9768560DB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gif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gif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5" Type="http://schemas.openxmlformats.org/officeDocument/2006/relationships/image" Target="../media/image4.png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gif"/><Relationship Id="rId4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gif"/><Relationship Id="rId4" Type="http://schemas.openxmlformats.org/officeDocument/2006/relationships/image" Target="../media/image6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gif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 descr="http://j3.tagstat.com/image04/f/4b8d/00hu052_QK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42910" y="2714620"/>
            <a:ext cx="62484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isometricOffAxis1Right"/>
              <a:lightRig rig="threePt" dir="t"/>
            </a:scene3d>
          </a:bodyPr>
          <a:lstStyle/>
          <a:p>
            <a:pPr eaLnBrk="1" hangingPunct="1">
              <a:spcBef>
                <a:spcPct val="50000"/>
              </a:spcBef>
            </a:pPr>
            <a:r>
              <a:rPr lang="es-ES" sz="8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taneo BT" pitchFamily="66" charset="0"/>
              </a:rPr>
              <a:t>LA </a:t>
            </a:r>
            <a:r>
              <a:rPr lang="es-ES" sz="8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COPA</a:t>
            </a:r>
            <a:r>
              <a:rPr lang="es-ES" sz="8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taneo BT" pitchFamily="66" charset="0"/>
              </a:rPr>
              <a:t> DE LA VIDA</a:t>
            </a:r>
            <a:endParaRPr lang="es-ES" sz="80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taneo BT" pitchFamily="66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8" y="4466820"/>
            <a:ext cx="2357422" cy="2391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4714876" y="6143644"/>
            <a:ext cx="1643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automatico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00958" y="0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8" name="Picture 4" descr="http://papillondavril.p.a.pic.centerblog.net/o/9920649d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16" y="2214554"/>
            <a:ext cx="2000232" cy="2000232"/>
          </a:xfrm>
          <a:prstGeom prst="rect">
            <a:avLst/>
          </a:prstGeom>
          <a:noFill/>
        </p:spPr>
      </p:pic>
      <p:pic>
        <p:nvPicPr>
          <p:cNvPr id="9" name="Picture 8" descr="http://www.gifs-animados.es/nombre-imagenes/h/helen/gifs-animados-helen-8315460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0008136">
            <a:off x="5953859" y="1132535"/>
            <a:ext cx="1340138" cy="371256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</p:pic>
      <p:sp>
        <p:nvSpPr>
          <p:cNvPr id="10" name="9 CuadroTexto"/>
          <p:cNvSpPr txBox="1"/>
          <p:nvPr/>
        </p:nvSpPr>
        <p:spPr>
          <a:xfrm>
            <a:off x="642910" y="6215082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 smtClean="0">
                <a:blipFill>
                  <a:blip r:embed="rId4"/>
                  <a:stretch>
                    <a:fillRect/>
                  </a:stretch>
                </a:blipFill>
                <a:latin typeface="Comic Sans MS" pitchFamily="66" charset="0"/>
                <a:ea typeface="MS Mincho" pitchFamily="49" charset="-128"/>
              </a:rPr>
              <a:t>Ppsx</a:t>
            </a:r>
            <a:r>
              <a:rPr lang="es-ES" dirty="0" smtClean="0">
                <a:blipFill>
                  <a:blip r:embed="rId4"/>
                  <a:stretch>
                    <a:fillRect/>
                  </a:stretch>
                </a:blipFill>
                <a:latin typeface="Comic Sans MS" pitchFamily="66" charset="0"/>
                <a:ea typeface="MS Mincho" pitchFamily="49" charset="-128"/>
              </a:rPr>
              <a:t> creado por Helen</a:t>
            </a:r>
            <a:endParaRPr lang="es-ES" dirty="0">
              <a:blipFill>
                <a:blip r:embed="rId4"/>
                <a:stretch>
                  <a:fillRect/>
                </a:stretch>
              </a:blipFill>
              <a:latin typeface="Comic Sans MS" pitchFamily="66" charset="0"/>
              <a:ea typeface="MS Mincho" pitchFamily="49" charset="-128"/>
            </a:endParaRPr>
          </a:p>
        </p:txBody>
      </p:sp>
    </p:spTree>
  </p:cSld>
  <p:clrMapOvr>
    <a:masterClrMapping/>
  </p:clrMapOvr>
  <p:transition spd="slow" advTm="14000">
    <p:random/>
    <p:sndAc>
      <p:stSnd loop="1">
        <p:snd r:embed="rId2" name="ATT0293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 descr="http://espacioforos.miarroba.st/1837833/upload/imagenes_img_msg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2875" cy="142875"/>
          </a:xfrm>
          <a:prstGeom prst="rect">
            <a:avLst/>
          </a:prstGeom>
          <a:noFill/>
        </p:spPr>
      </p:pic>
      <p:pic>
        <p:nvPicPr>
          <p:cNvPr id="47106" name="Picture 2" descr="http://espacioforos.miarroba.st/1837833/upload/imagenes_img_caret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</p:spPr>
      </p:pic>
      <p:pic>
        <p:nvPicPr>
          <p:cNvPr id="47107" name="Picture 3" descr="http://yj3bsq.bay.livefilestore.com/y1pMRW9OGrl8AHYXuzmHZNLbbAmx-Q-AlAMl7Mkh9ix-bR38765U7caQ90ctieCQBgKjlo5kyb_tlo/64.jpg"/>
          <p:cNvPicPr>
            <a:picLocks noChangeAspect="1" noChangeArrowheads="1"/>
          </p:cNvPicPr>
          <p:nvPr/>
        </p:nvPicPr>
        <p:blipFill>
          <a:blip r:embed="rId4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http://imagensubir.infojardin.com/sube/images/rgh1250888955w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74" y="285728"/>
            <a:ext cx="1785926" cy="1785926"/>
          </a:xfrm>
          <a:prstGeom prst="rect">
            <a:avLst/>
          </a:prstGeom>
          <a:noFill/>
        </p:spPr>
      </p:pic>
      <p:pic>
        <p:nvPicPr>
          <p:cNvPr id="10" name="Picture 4" descr="http://www.canalgif.net/Gifs-animados/Hogar/Copas-decorativas/Imagen-animada-Copa-decorativa-2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3919040"/>
            <a:ext cx="1214446" cy="2938960"/>
          </a:xfrm>
          <a:prstGeom prst="rect">
            <a:avLst/>
          </a:prstGeom>
          <a:noFill/>
        </p:spPr>
      </p:pic>
      <p:pic>
        <p:nvPicPr>
          <p:cNvPr id="11" name="Picture 4" descr="http://www.canalgif.net/Gifs-animados/Hogar/Copas-decorativas/Imagen-animada-Copa-decorativa-2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29586" y="3919116"/>
            <a:ext cx="1214414" cy="2938883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285720" y="0"/>
            <a:ext cx="67151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La vida es una copa llena de felicidad, pero nunca se te da llena.</a:t>
            </a:r>
            <a:endParaRPr lang="es-E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786710" y="1142984"/>
            <a:ext cx="999353" cy="276999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ifondos.net/hd/wp-content/plugins/my-wallpapers-system/wallpapers/2012/04/original/corazon-y-copas-hd-1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6" descr="http://anna.spreekt.nl/homepage/show/114893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206923">
            <a:off x="241795" y="2203253"/>
            <a:ext cx="3768941" cy="445428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357422" y="2428868"/>
            <a:ext cx="999353" cy="276999"/>
          </a:xfrm>
          <a:prstGeom prst="rect">
            <a:avLst/>
          </a:prstGeom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9" name="Picture 6" descr="Image du Blog magiejacynthe.centerblog.net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875389" y="1500174"/>
            <a:ext cx="3268611" cy="5357826"/>
          </a:xfrm>
          <a:prstGeom prst="rect">
            <a:avLst/>
          </a:prstGeom>
          <a:noFill/>
        </p:spPr>
      </p:pic>
      <p:pic>
        <p:nvPicPr>
          <p:cNvPr id="4" name="Picture 4" descr="http://2.bp.blogspot.com/-1jTxu9X1oSc/Th8RcgfZuRI/AAAAAAAAF88/EerEcO4rl5w/s400/vaso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0010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Te dan un sorbito de vez en cuando,</a:t>
            </a:r>
          </a:p>
          <a:p>
            <a:pPr lvl="0" algn="ctr" eaLnBrk="1" hangingPunct="1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un sorbito que tienes que ir llenando,</a:t>
            </a:r>
          </a:p>
          <a:p>
            <a:pPr lvl="0" algn="ctr" eaLnBrk="1" hangingPunct="1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gota a gota, todos los días,</a:t>
            </a:r>
          </a:p>
          <a:p>
            <a:pPr lvl="0" algn="ctr" eaLnBrk="1" hangingPunct="1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para sobrevivir.</a:t>
            </a:r>
            <a:endParaRPr lang="es-E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advClick="0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fotos.infojardin.com/subida-imagen/images/viu1241018139f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imagensubida.infojardin.com/subidas/images/bfi1319901051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4258402"/>
            <a:ext cx="1714480" cy="259959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5" name="Picture 4" descr="http://imagensubida.infojardin.com/subidas/images/bfi1319901051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475039"/>
            <a:ext cx="1571604" cy="238296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7786710" y="357166"/>
            <a:ext cx="99935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8" name="Picture 4" descr="http://imagensubida.infojardin.com/subidas/images/bfi1319901051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4572008"/>
            <a:ext cx="1714480" cy="259959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9" name="Picture 4" descr="http://imagensubida.infojardin.com/subidas/images/bfi1319901051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4714884"/>
            <a:ext cx="1714480" cy="259959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050" name="Picture 2" descr="C:\Documents and Settings\Eleni\Escritorio\fk1uup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hangingPunct="1"/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No te la pases </a:t>
            </a:r>
            <a:r>
              <a:rPr lang="es-MX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gimiendo</a:t>
            </a: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 por tus desgracias,</a:t>
            </a:r>
          </a:p>
          <a:p>
            <a:pPr lvl="0" eaLnBrk="1" hangingPunct="1"/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pronosticando tragedias imaginarias</a:t>
            </a:r>
          </a:p>
          <a:p>
            <a:pPr lvl="0" eaLnBrk="1" hangingPunct="1"/>
            <a:r>
              <a:rPr lang="es-MX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o</a:t>
            </a: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 asustado por males  que </a:t>
            </a:r>
            <a:r>
              <a:rPr lang="es-MX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probablemente</a:t>
            </a:r>
          </a:p>
          <a:p>
            <a:pPr lvl="0" eaLnBrk="1" hangingPunct="1"/>
            <a:r>
              <a:rPr lang="es-MX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Nunca </a:t>
            </a: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 </a:t>
            </a:r>
            <a:r>
              <a:rPr lang="es-ES" sz="28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lleg</a:t>
            </a:r>
            <a:r>
              <a:rPr lang="es-MX" sz="28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ue</a:t>
            </a: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n.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 Antiqua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358082" y="5357826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xit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recursos.fotocajon.com/enchulatupagina/img003/FDJClAT2A6A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perso.wanadoo.es/guamina/12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12325">
            <a:off x="3975193" y="2711787"/>
            <a:ext cx="2661269" cy="336869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340" name="Picture 4" descr="http://i1237.photobucket.com/albums/ff474/sagitariana35/copas%20vasos%20tazas%20brindis/vmnzvwip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3786190"/>
            <a:ext cx="3143272" cy="3743325"/>
          </a:xfrm>
          <a:prstGeom prst="rect">
            <a:avLst/>
          </a:prstGeom>
          <a:noFill/>
        </p:spPr>
      </p:pic>
      <p:pic>
        <p:nvPicPr>
          <p:cNvPr id="11" name="Picture 2" descr="http://www.canalgif.net/Gifs-animados/Hogar/Copas-decorativas/Imagen-animada-Copa-decorativa-0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7286644" y="4810124"/>
            <a:ext cx="1476375" cy="2047876"/>
          </a:xfrm>
          <a:prstGeom prst="rect">
            <a:avLst/>
          </a:prstGeom>
          <a:noFill/>
        </p:spPr>
      </p:pic>
      <p:pic>
        <p:nvPicPr>
          <p:cNvPr id="5" name="Picture 2" descr="http://2.bp.blogspot.com/-VLmi-QnLvQs/Th8RjgdBuPI/AAAAAAAAF9Y/oGTOnhFNg0Y/s400/vaso1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6" name="Picture 6" descr="http://perso.wanadoo.es/guamina/12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12325">
            <a:off x="2728663" y="2400721"/>
            <a:ext cx="3446446" cy="436258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214810" y="4857760"/>
            <a:ext cx="999353" cy="276999"/>
          </a:xfrm>
          <a:prstGeom prst="rect">
            <a:avLst/>
          </a:prstGeom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071538" y="0"/>
            <a:ext cx="67151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1" hangingPunct="1"/>
            <a:r>
              <a:rPr lang="es-ES" b="1" dirty="0" smtClean="0">
                <a:ln w="900" cmpd="sng">
                  <a:solidFill>
                    <a:srgbClr val="00CC99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rgbClr val="00CC99">
                      <a:satMod val="190000"/>
                      <a:tint val="100000"/>
                      <a:alpha val="74000"/>
                    </a:srgbClr>
                  </a:innerShdw>
                </a:effectLst>
                <a:latin typeface="Book Antiqua" pitchFamily="18" charset="0"/>
              </a:rPr>
              <a:t>Nacemos para luchar por  la felicidad …para </a:t>
            </a:r>
            <a:r>
              <a:rPr lang="es-ES" b="1" dirty="0" smtClean="0">
                <a:ln w="900" cmpd="sng">
                  <a:solidFill>
                    <a:srgbClr val="00CC99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rgbClr val="00CC99">
                      <a:satMod val="190000"/>
                      <a:tint val="100000"/>
                      <a:alpha val="74000"/>
                    </a:srgbClr>
                  </a:innerShdw>
                </a:effectLst>
                <a:latin typeface="Book Antiqua" pitchFamily="18" charset="0"/>
              </a:rPr>
              <a:t>crearla ,para </a:t>
            </a:r>
            <a:r>
              <a:rPr lang="es-MX" b="1" dirty="0" smtClean="0">
                <a:ln w="900" cmpd="sng">
                  <a:solidFill>
                    <a:srgbClr val="00CC99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rgbClr val="00CC99">
                      <a:satMod val="190000"/>
                      <a:tint val="100000"/>
                      <a:alpha val="74000"/>
                    </a:srgbClr>
                  </a:innerShdw>
                </a:effectLst>
                <a:latin typeface="Book Antiqua" pitchFamily="18" charset="0"/>
              </a:rPr>
              <a:t>construirla </a:t>
            </a:r>
            <a:r>
              <a:rPr lang="es-ES" b="1" dirty="0" smtClean="0">
                <a:ln w="900" cmpd="sng">
                  <a:solidFill>
                    <a:srgbClr val="00CC99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rgbClr val="00CC99">
                      <a:satMod val="190000"/>
                      <a:tint val="100000"/>
                      <a:alpha val="74000"/>
                    </a:srgbClr>
                  </a:innerShdw>
                </a:effectLst>
                <a:latin typeface="Book Antiqua" pitchFamily="18" charset="0"/>
              </a:rPr>
              <a:t>a pesar de tristeza</a:t>
            </a:r>
            <a:r>
              <a:rPr lang="es-MX" b="1" dirty="0" smtClean="0">
                <a:ln w="900" cmpd="sng">
                  <a:solidFill>
                    <a:srgbClr val="00CC99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rgbClr val="00CC99">
                      <a:satMod val="190000"/>
                      <a:tint val="100000"/>
                      <a:alpha val="74000"/>
                    </a:srgbClr>
                  </a:innerShdw>
                </a:effectLst>
                <a:latin typeface="Book Antiqua" pitchFamily="18" charset="0"/>
              </a:rPr>
              <a:t>s</a:t>
            </a:r>
            <a:r>
              <a:rPr lang="es-ES" b="1" dirty="0" smtClean="0">
                <a:ln w="900" cmpd="sng">
                  <a:solidFill>
                    <a:srgbClr val="00CC99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rgbClr val="00CC99">
                      <a:satMod val="190000"/>
                      <a:tint val="100000"/>
                      <a:alpha val="74000"/>
                    </a:srgbClr>
                  </a:innerShdw>
                </a:effectLst>
                <a:latin typeface="Book Antiqua" pitchFamily="18" charset="0"/>
              </a:rPr>
              <a:t>,desencantos, </a:t>
            </a:r>
            <a:r>
              <a:rPr lang="es-ES" b="1" dirty="0" smtClean="0">
                <a:ln w="900" cmpd="sng">
                  <a:solidFill>
                    <a:srgbClr val="00CC99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rgbClr val="00CC99">
                      <a:satMod val="190000"/>
                      <a:tint val="100000"/>
                      <a:alpha val="74000"/>
                    </a:srgbClr>
                  </a:innerShdw>
                </a:effectLst>
                <a:latin typeface="Book Antiqua" pitchFamily="18" charset="0"/>
              </a:rPr>
              <a:t>errores , malas  jugadas </a:t>
            </a:r>
            <a:r>
              <a:rPr lang="es-MX" b="1" dirty="0" smtClean="0">
                <a:ln w="900" cmpd="sng">
                  <a:solidFill>
                    <a:srgbClr val="00CC99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rgbClr val="00CC99">
                      <a:satMod val="190000"/>
                      <a:tint val="100000"/>
                      <a:alpha val="74000"/>
                    </a:srgbClr>
                  </a:innerShdw>
                </a:effectLst>
                <a:latin typeface="Book Antiqua" pitchFamily="18" charset="0"/>
              </a:rPr>
              <a:t>e</a:t>
            </a:r>
            <a:r>
              <a:rPr lang="es-ES" b="1" dirty="0" smtClean="0">
                <a:ln w="900" cmpd="sng">
                  <a:solidFill>
                    <a:srgbClr val="00CC99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rgbClr val="00CC99">
                      <a:satMod val="190000"/>
                      <a:tint val="100000"/>
                      <a:alpha val="74000"/>
                    </a:srgbClr>
                  </a:innerShdw>
                </a:effectLst>
                <a:latin typeface="Book Antiqua" pitchFamily="18" charset="0"/>
              </a:rPr>
              <a:t> irremediables imprevistos</a:t>
            </a:r>
            <a:endParaRPr lang="es-ES" b="1" dirty="0">
              <a:ln w="900" cmpd="sng">
                <a:solidFill>
                  <a:srgbClr val="00CC99">
                    <a:satMod val="190000"/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rgbClr val="00CC99">
                    <a:satMod val="190000"/>
                    <a:tint val="100000"/>
                    <a:alpha val="74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Click="0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5" descr="sexyGLITTE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785786" y="428604"/>
            <a:ext cx="75724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hangingPunct="1"/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La felicidad no se </a:t>
            </a:r>
            <a:r>
              <a:rPr lang="es-MX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encuentra</a:t>
            </a:r>
          </a:p>
          <a:p>
            <a:pPr lvl="0" eaLnBrk="1" hangingPunct="1"/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en bienes y placeres.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 Antiqua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786710" y="357166"/>
            <a:ext cx="999353" cy="276999"/>
          </a:xfrm>
          <a:prstGeom prst="rect">
            <a:avLst/>
          </a:prstGeom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2.bp.blogspot.com/-JOpEDFhocns/TlJ7DfOQmVI/AAAAAAAADdE/9848QYOmJgU/s1600/copas-amor-con-movimient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" name="Picture 2" descr="http://api.ning.com/files/yrG0YlPnk7Fj8c7yGUXWNZeFrxUp0dueY5XQoqeRm6Vt*sN1pFQ4eHtUaVT6CABNZNnO8opA18VAtV9geF*w5*JRc0-JYCwv/a2copa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57166"/>
            <a:ext cx="4143404" cy="6072230"/>
          </a:xfrm>
          <a:prstGeom prst="rect">
            <a:avLst/>
          </a:prstGeom>
          <a:noFill/>
        </p:spPr>
      </p:pic>
      <p:pic>
        <p:nvPicPr>
          <p:cNvPr id="11" name="Picture 2" descr="http://api.ning.com/files/yrG0YlPnk7Fj8c7yGUXWNZeFrxUp0dueY5XQoqeRm6Vt*sN1pFQ4eHtUaVT6CABNZNnO8opA18VAtV9geF*w5*JRc0-JYCwv/a2copa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572000" y="285728"/>
            <a:ext cx="4214842" cy="614366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4348" y="857232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8" name="Picture 10" descr="http://www.picgifs.com/graphics/g/glitter-glasses/graphics-glitter-glasses-16392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43834" y="4125202"/>
            <a:ext cx="1500166" cy="273279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57290" y="5357826"/>
            <a:ext cx="60722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Se actúa bien, y ella sola se va presentando.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 Antiqua" pitchFamily="18" charset="0"/>
            </a:endParaRPr>
          </a:p>
        </p:txBody>
      </p:sp>
      <p:pic>
        <p:nvPicPr>
          <p:cNvPr id="13" name="Picture 10" descr="http://www.picgifs.com/graphics/g/glitter-glasses/graphics-glitter-glasses-16392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125202"/>
            <a:ext cx="1500166" cy="273279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1" descr="http://purplefolie.p.u.pic.centerblog.net/q4n14q6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1214422"/>
            <a:ext cx="2943225" cy="4133850"/>
          </a:xfrm>
          <a:prstGeom prst="rect">
            <a:avLst/>
          </a:prstGeom>
          <a:noFill/>
        </p:spPr>
      </p:pic>
      <p:pic>
        <p:nvPicPr>
          <p:cNvPr id="1026" name="Picture 2" descr="C:\Documents and Settings\Eleni\Escritorio\LILUELA20SE20PUEDEN20PONER20ENLC-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288340"/>
            <a:ext cx="8572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La felicidad  no es estar añorando todo lo que nos </a:t>
            </a:r>
            <a:r>
              <a:rPr lang="es-ES" sz="32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falta,sino</a:t>
            </a:r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acoplarnos a todo: lo que tenemos  y no tenemos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6" name="Picture 1" descr="http://purplefolie.p.u.pic.centerblog.net/q4n14q6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643050"/>
            <a:ext cx="2943225" cy="41338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86710" y="357166"/>
            <a:ext cx="999353" cy="276999"/>
          </a:xfrm>
          <a:prstGeom prst="rect">
            <a:avLst/>
          </a:prstGeom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10" name="Picture 8" descr="http://www.animaatjes.de/bilder/g/glitzer-glaschen/animaatjes-glitterglaasjes-0054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2590" y="3500438"/>
            <a:ext cx="1270368" cy="176212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5" descr="C:\Documents and Settings\Eleni\Escritorio\25euwiq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5" descr="http://img166.imageshack.us/img166/4236/gifsangel81uo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357826"/>
            <a:ext cx="1857356" cy="1798703"/>
          </a:xfrm>
          <a:prstGeom prst="rect">
            <a:avLst/>
          </a:prstGeom>
          <a:noFill/>
        </p:spPr>
      </p:pic>
      <p:pic>
        <p:nvPicPr>
          <p:cNvPr id="16" name="Picture 5" descr="http://img166.imageshack.us/img166/4236/gifsangel81uo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5357826"/>
            <a:ext cx="1857356" cy="1798703"/>
          </a:xfrm>
          <a:prstGeom prst="rect">
            <a:avLst/>
          </a:prstGeom>
          <a:noFill/>
        </p:spPr>
      </p:pic>
      <p:pic>
        <p:nvPicPr>
          <p:cNvPr id="17" name="Picture 5" descr="http://img166.imageshack.us/img166/4236/gifsangel81uo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5059297"/>
            <a:ext cx="1857356" cy="1798703"/>
          </a:xfrm>
          <a:prstGeom prst="rect">
            <a:avLst/>
          </a:prstGeom>
          <a:noFill/>
        </p:spPr>
      </p:pic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357158" y="428604"/>
            <a:ext cx="77867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s-ES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No vendas tu felicidad</a:t>
            </a:r>
            <a:r>
              <a:rPr lang="es-ES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endParaRPr lang="es-ES" sz="4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500694" y="1571612"/>
            <a:ext cx="29562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¡</a:t>
            </a:r>
            <a:r>
              <a:rPr lang="es-ES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Regálala!</a:t>
            </a:r>
            <a:endParaRPr lang="es-ES" sz="4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20" name="Picture 3" descr="http://subirimagen.infojardin.com/subidas-fotos/images/klz1308077876x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5984" y="3150416"/>
            <a:ext cx="4119538" cy="3707584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786710" y="357166"/>
            <a:ext cx="999353" cy="276999"/>
          </a:xfrm>
          <a:prstGeom prst="rect">
            <a:avLst/>
          </a:prstGeom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s4.postimage.org/bxz7o10ow/ladyinpink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786710" y="357166"/>
            <a:ext cx="99935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8" name="Picture 10" descr="http://albums.tapuz.co.il/mfhp-webbuilder/0/1/1/e/154020999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500570"/>
            <a:ext cx="1714512" cy="2047876"/>
          </a:xfrm>
          <a:prstGeom prst="rect">
            <a:avLst/>
          </a:prstGeom>
          <a:noFill/>
        </p:spPr>
      </p:pic>
      <p:pic>
        <p:nvPicPr>
          <p:cNvPr id="10" name="Picture 10" descr="http://albums.tapuz.co.il/mfhp-webbuilder/0/1/1/e/154020999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4500570"/>
            <a:ext cx="1714512" cy="2047876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1" y="285728"/>
            <a:ext cx="8858280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1" name="Picture 2" descr="Image du Blog magiejacynthe.centerblog.net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4" y="571480"/>
            <a:ext cx="3857652" cy="594362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357422" y="507207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1" hangingPunct="1"/>
            <a:r>
              <a:rPr lang="es-ES" sz="2800" b="1" dirty="0" smtClean="0">
                <a:ln w="900" cmpd="sng">
                  <a:solidFill>
                    <a:srgbClr val="0033CC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No busques fórmulas sencillas ni baratas</a:t>
            </a:r>
          </a:p>
          <a:p>
            <a:pPr lvl="0" eaLnBrk="1" hangingPunct="1"/>
            <a:r>
              <a:rPr lang="es-ES" sz="2800" b="1" dirty="0" smtClean="0">
                <a:ln w="900" cmpd="sng">
                  <a:solidFill>
                    <a:srgbClr val="0033CC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para </a:t>
            </a:r>
            <a:r>
              <a:rPr lang="es-MX" sz="2800" b="1" dirty="0" smtClean="0">
                <a:ln w="900" cmpd="sng">
                  <a:solidFill>
                    <a:srgbClr val="0033CC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lograr la felicidad</a:t>
            </a:r>
            <a:endParaRPr lang="es-ES" sz="2800" b="1" dirty="0">
              <a:ln w="900" cmpd="sng">
                <a:solidFill>
                  <a:srgbClr val="0033CC"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 Antiqua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00034" y="500042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571743"/>
            <a:ext cx="2714644" cy="1632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4714876" y="5857892"/>
            <a:ext cx="41136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¡Y no rendirte nunca!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 Antiqua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143504" y="5143512"/>
            <a:ext cx="35942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ook Antiqua" pitchFamily="18" charset="0"/>
              </a:rPr>
              <a:t>Agradecer lo que te dan.</a:t>
            </a:r>
            <a:endParaRPr lang="es-ES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ook Antiqua" pitchFamily="18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85720" y="214290"/>
            <a:ext cx="59683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1" hangingPunct="1"/>
            <a:r>
              <a:rPr lang="es-ES" sz="3600" b="1" u="sng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Ingredientes</a:t>
            </a:r>
            <a:r>
              <a:rPr lang="es-MX" sz="3600" b="1" u="sng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ook Antiqua" pitchFamily="18" charset="0"/>
              </a:rPr>
              <a:t> de la felicidad</a:t>
            </a:r>
            <a:endParaRPr lang="es-ES" sz="3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ook Antiqua" pitchFamily="18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786710" y="357166"/>
            <a:ext cx="999353" cy="276999"/>
          </a:xfrm>
          <a:prstGeom prst="rect">
            <a:avLst/>
          </a:prstGeom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43578"/>
            <a:ext cx="2018976" cy="1214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0" y="1785926"/>
            <a:ext cx="35878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Compartir lo que tienes.</a:t>
            </a:r>
            <a:endParaRPr lang="es-ES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031353" y="3055292"/>
            <a:ext cx="30812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ook Antiqua" pitchFamily="18" charset="0"/>
              </a:rPr>
              <a:t>Amar sin exigencias</a:t>
            </a:r>
            <a:r>
              <a:rPr lang="es-ES" b="1" dirty="0" smtClean="0">
                <a:solidFill>
                  <a:srgbClr val="FFFF00"/>
                </a:solidFill>
                <a:latin typeface="Book Antiqua" pitchFamily="18" charset="0"/>
              </a:rPr>
              <a:t>.</a:t>
            </a:r>
            <a:endParaRPr lang="es-ES" b="1" dirty="0">
              <a:solidFill>
                <a:srgbClr val="FFFF00"/>
              </a:solidFill>
              <a:latin typeface="Book Antiqua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143380"/>
            <a:ext cx="34050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ook Antiqua" pitchFamily="18" charset="0"/>
              </a:rPr>
              <a:t>Perdonar sin cicatrices.</a:t>
            </a:r>
            <a:endParaRPr lang="es-ES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ook Antiqua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5286388"/>
            <a:ext cx="36952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ook Antiqua" pitchFamily="18" charset="0"/>
              </a:rPr>
              <a:t>Aceptar sin perfecciones.</a:t>
            </a:r>
            <a:endParaRPr lang="es-ES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advClick="0" advTm="2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7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770" decel="100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95288" y="3733800"/>
            <a:ext cx="87487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1" hangingPunct="1"/>
            <a:r>
              <a:rPr lang="es-ES" sz="28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  <a:endParaRPr lang="es-ES" sz="2800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5" descr="http://imagensubir.infojardin.com/sube/images/arx1250889025n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354992"/>
            <a:ext cx="3071802" cy="3359783"/>
          </a:xfrm>
          <a:prstGeom prst="rect">
            <a:avLst/>
          </a:prstGeom>
          <a:noFill/>
        </p:spPr>
      </p:pic>
      <p:pic>
        <p:nvPicPr>
          <p:cNvPr id="8" name="Picture 2" descr="http://imagensubida.infojardin.com/subo/images/rgh1319216805e.jpg"/>
          <p:cNvPicPr>
            <a:picLocks noChangeAspect="1" noChangeArrowheads="1"/>
          </p:cNvPicPr>
          <p:nvPr/>
        </p:nvPicPr>
        <p:blipFill>
          <a:blip r:embed="rId4"/>
          <a:srcRect l="10900" t="7772" r="6261" b="9325"/>
          <a:stretch>
            <a:fillRect/>
          </a:stretch>
        </p:blipFill>
        <p:spPr bwMode="auto">
          <a:xfrm>
            <a:off x="6715140" y="526360"/>
            <a:ext cx="2000264" cy="168443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7" descr="http://www.bodas.net/usuarios/fotos/6/6/8/6/cfb_1978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357686" y="478632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/>
            <a:r>
              <a:rPr lang="es-ES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Todo</a:t>
            </a:r>
          </a:p>
          <a:p>
            <a:pPr eaLnBrk="1" hangingPunct="1"/>
            <a:r>
              <a:rPr lang="es-ES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tiene que ir</a:t>
            </a:r>
          </a:p>
          <a:p>
            <a:pPr eaLnBrk="1" hangingPunct="1"/>
            <a:r>
              <a:rPr lang="es-ES" sz="36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armonizando:</a:t>
            </a:r>
            <a:endParaRPr lang="es-ES" sz="36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786710" y="357166"/>
            <a:ext cx="999353" cy="276999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7" descr="http://i52.tinypic.com/zyat5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143116"/>
            <a:ext cx="2194446" cy="2214578"/>
          </a:xfrm>
          <a:prstGeom prst="rect">
            <a:avLst/>
          </a:prstGeom>
          <a:noFill/>
          <a:effectLst>
            <a:softEdge rad="31750"/>
          </a:effectLst>
          <a:scene3d>
            <a:camera prst="perspectiveContrastingLeftFacing"/>
            <a:lightRig rig="threePt" dir="t"/>
          </a:scene3d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 b="5208"/>
          <a:stretch>
            <a:fillRect/>
          </a:stretch>
        </p:blipFill>
        <p:spPr bwMode="auto">
          <a:xfrm>
            <a:off x="4429124" y="0"/>
            <a:ext cx="47148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7786710" y="357166"/>
            <a:ext cx="999353" cy="276999"/>
          </a:xfrm>
          <a:prstGeom prst="rect">
            <a:avLst/>
          </a:prstGeom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11" name="Picture 4" descr="http://papillondavril.p.a.pic.centerblog.net/o/9920649d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857232"/>
            <a:ext cx="2071702" cy="2071702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 b="6249"/>
          <a:stretch>
            <a:fillRect/>
          </a:stretch>
        </p:blipFill>
        <p:spPr bwMode="auto">
          <a:xfrm flipH="1">
            <a:off x="0" y="0"/>
            <a:ext cx="44291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1500166" y="3929066"/>
            <a:ext cx="6858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hangingPunct="1"/>
            <a:r>
              <a:rPr lang="es-ES" sz="2800" b="1" dirty="0" smtClean="0">
                <a:ln w="3175" cmpd="sng">
                  <a:solidFill>
                    <a:srgbClr val="0033CC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Del panal, un poquito de miel.</a:t>
            </a:r>
          </a:p>
          <a:p>
            <a:pPr lvl="0" eaLnBrk="1" hangingPunct="1"/>
            <a:r>
              <a:rPr lang="es-ES" sz="2800" b="1" dirty="0" smtClean="0">
                <a:ln w="3175" cmpd="sng">
                  <a:solidFill>
                    <a:srgbClr val="0033CC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Del mar, un poquito de sal.</a:t>
            </a:r>
          </a:p>
          <a:p>
            <a:pPr lvl="0" eaLnBrk="1" hangingPunct="1"/>
            <a:r>
              <a:rPr lang="es-ES" sz="2800" b="1" dirty="0" smtClean="0">
                <a:ln w="3175" cmpd="sng">
                  <a:solidFill>
                    <a:srgbClr val="0033CC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De la vida, un toque de optimismo.</a:t>
            </a:r>
          </a:p>
          <a:p>
            <a:pPr lvl="0" eaLnBrk="1" hangingPunct="1"/>
            <a:r>
              <a:rPr lang="es-ES" sz="2800" b="1" dirty="0" smtClean="0">
                <a:ln w="3175" cmpd="sng">
                  <a:solidFill>
                    <a:srgbClr val="0033CC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De la imaginación, sueño</a:t>
            </a:r>
            <a:r>
              <a:rPr lang="es-MX" sz="2800" b="1" dirty="0" smtClean="0">
                <a:ln w="3175" cmpd="sng">
                  <a:solidFill>
                    <a:srgbClr val="0033CC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s</a:t>
            </a:r>
            <a:r>
              <a:rPr lang="es-ES" sz="2800" b="1" dirty="0" smtClean="0">
                <a:ln w="3175" cmpd="sng">
                  <a:solidFill>
                    <a:srgbClr val="0033CC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.</a:t>
            </a:r>
          </a:p>
          <a:p>
            <a:pPr lvl="0" eaLnBrk="1" hangingPunct="1"/>
            <a:r>
              <a:rPr lang="es-ES" sz="2800" b="1" dirty="0" smtClean="0">
                <a:ln w="3175" cmpd="sng">
                  <a:solidFill>
                    <a:srgbClr val="0033CC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Del dolor, raí</a:t>
            </a:r>
            <a:r>
              <a:rPr lang="es-MX" sz="2800" b="1" dirty="0" smtClean="0">
                <a:ln w="3175" cmpd="sng">
                  <a:solidFill>
                    <a:srgbClr val="0033CC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ces fuertes.</a:t>
            </a:r>
            <a:endParaRPr lang="es-ES" sz="2800" b="1" dirty="0" smtClean="0">
              <a:ln w="3175" cmpd="sng">
                <a:solidFill>
                  <a:srgbClr val="0033CC"/>
                </a:soli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ook Antiqua" pitchFamily="18" charset="0"/>
            </a:endParaRPr>
          </a:p>
          <a:p>
            <a:pPr lvl="0" eaLnBrk="1" hangingPunct="1"/>
            <a:r>
              <a:rPr lang="es-ES" sz="2800" b="1" dirty="0" smtClean="0">
                <a:ln w="3175" cmpd="sng">
                  <a:solidFill>
                    <a:srgbClr val="0033CC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Y de la fe,  ¡</a:t>
            </a:r>
            <a:r>
              <a:rPr lang="es-MX" sz="2800" b="1" dirty="0" smtClean="0">
                <a:ln w="3175" cmpd="sng">
                  <a:solidFill>
                    <a:srgbClr val="0033CC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solidez</a:t>
            </a:r>
            <a:r>
              <a:rPr lang="es-ES" sz="2800" b="1" dirty="0" smtClean="0">
                <a:ln w="3175" cmpd="sng">
                  <a:solidFill>
                    <a:srgbClr val="0033CC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 Antiqua" pitchFamily="18" charset="0"/>
              </a:rPr>
              <a:t> de roca!</a:t>
            </a:r>
            <a:endParaRPr lang="es-ES" sz="2800" b="1" dirty="0">
              <a:ln w="3175" cmpd="sng">
                <a:solidFill>
                  <a:srgbClr val="0033CC"/>
                </a:solidFill>
                <a:prstDash val="solid"/>
              </a:ln>
              <a:solidFill>
                <a:srgbClr val="FF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10" name="Picture 6" descr="http://www.canalgif.net/Gifs-animados/Hogar/Copas-decorativas/Imagen-animada-Copa-decorativa-17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072462" y="4264876"/>
            <a:ext cx="1071538" cy="2593123"/>
          </a:xfrm>
          <a:prstGeom prst="rect">
            <a:avLst/>
          </a:prstGeom>
          <a:noFill/>
        </p:spPr>
      </p:pic>
      <p:pic>
        <p:nvPicPr>
          <p:cNvPr id="12" name="Picture 6" descr="http://www.canalgif.net/Gifs-animados/Hogar/Copas-decorativas/Imagen-animada-Copa-decorativa-17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071942"/>
            <a:ext cx="1071538" cy="259312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text19bj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7" descr="Hearts, Love, Corazones, Coracoes, Zemrat, Srce, Hjerter, Mga puso, Hati, Sirdis, Qlub, Cors, Hertta, C&amp;#339;urs, Corazons, Il mio cuore, Hjerte, Serce, Srdce, Animated Graphics,  Keefer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5286388"/>
            <a:ext cx="1928826" cy="1763353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357683" y="0"/>
            <a:ext cx="4786313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5857884" y="357166"/>
            <a:ext cx="999353" cy="276999"/>
          </a:xfrm>
          <a:prstGeom prst="rect">
            <a:avLst/>
          </a:prstGeom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10" name="Picture 2" descr="http://www.canalgif.net/Gifs-animados/Hogar/Copas-decorativas/Imagen-animada-Copa-decorativa-1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714356"/>
            <a:ext cx="2143108" cy="1986071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450056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3929066"/>
            <a:ext cx="95726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s-ES" sz="2800" b="1" dirty="0" smtClean="0">
                <a:ln w="127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No somos felices,</a:t>
            </a:r>
          </a:p>
          <a:p>
            <a:pPr eaLnBrk="1" hangingPunct="1"/>
            <a:r>
              <a:rPr lang="es-ES" sz="2800" b="1" dirty="0" smtClean="0">
                <a:ln w="127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porque no sabemos cómo llenar nuestra copa,</a:t>
            </a:r>
          </a:p>
          <a:p>
            <a:pPr eaLnBrk="1" hangingPunct="1"/>
            <a:r>
              <a:rPr lang="es-ES" sz="2800" b="1" dirty="0" smtClean="0">
                <a:ln w="127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porque no </a:t>
            </a:r>
            <a:r>
              <a:rPr lang="es-MX" sz="2800" b="1" dirty="0" smtClean="0">
                <a:ln w="127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damos </a:t>
            </a:r>
            <a:r>
              <a:rPr lang="es-ES" sz="2800" b="1" dirty="0" smtClean="0">
                <a:ln w="127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 la vida </a:t>
            </a:r>
            <a:r>
              <a:rPr lang="es-MX" sz="2800" b="1" dirty="0" smtClean="0">
                <a:ln w="127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todo lo que podemos darle</a:t>
            </a:r>
          </a:p>
          <a:p>
            <a:pPr eaLnBrk="1" hangingPunct="1"/>
            <a:r>
              <a:rPr lang="es-MX" sz="2800" b="1" dirty="0" smtClean="0">
                <a:ln w="127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y</a:t>
            </a:r>
            <a:r>
              <a:rPr lang="es-ES" sz="2800" b="1" dirty="0" smtClean="0">
                <a:ln w="127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es-MX" sz="2800" b="1" dirty="0" smtClean="0">
                <a:ln w="127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esperamos, a veces ingenuamente, que la vida nos regale... pero sin pagar el precio.</a:t>
            </a:r>
            <a:endParaRPr lang="es-ES" sz="2800" b="1" dirty="0">
              <a:ln w="127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advClick="0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nastol.com.ua/pic/201105/1366x768/nastol.com.ua-9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28572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1" hangingPunct="1"/>
            <a:r>
              <a:rPr lang="es-ES" sz="2800" b="1" dirty="0" smtClean="0">
                <a:ln w="10160">
                  <a:solidFill>
                    <a:srgbClr val="00CC9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No olvidemos que la </a:t>
            </a:r>
            <a:r>
              <a:rPr lang="es-MX" sz="2800" b="1" dirty="0" smtClean="0">
                <a:ln w="10160">
                  <a:solidFill>
                    <a:srgbClr val="00CC9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mejor</a:t>
            </a:r>
            <a:r>
              <a:rPr lang="es-ES" sz="2800" b="1" dirty="0" smtClean="0">
                <a:ln w="10160">
                  <a:solidFill>
                    <a:srgbClr val="00CC9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 manera de ser feliz</a:t>
            </a:r>
          </a:p>
          <a:p>
            <a:pPr lvl="0" algn="ctr" eaLnBrk="1" hangingPunct="1"/>
            <a:r>
              <a:rPr lang="es-ES" sz="2800" b="1" dirty="0" smtClean="0">
                <a:ln w="10160">
                  <a:solidFill>
                    <a:srgbClr val="00CC9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 es ocuparse de que otros lo sean;.</a:t>
            </a:r>
            <a:endParaRPr lang="es-ES" sz="2800" b="1" dirty="0">
              <a:ln w="10160">
                <a:solidFill>
                  <a:srgbClr val="00CC99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  <p:pic>
        <p:nvPicPr>
          <p:cNvPr id="52228" name="Picture 4" descr="http://img1.liveinternet.ru/images/attach/c/6/91/129/91129391_p7__17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29124" y="357166"/>
            <a:ext cx="736099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.wallpaperstock.net:81/copa-de-champa%C3%B1a-wallpapers_8180_192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/>
          <a:srcRect l="12499" r="7500"/>
          <a:stretch>
            <a:fillRect/>
          </a:stretch>
        </p:blipFill>
        <p:spPr bwMode="auto">
          <a:xfrm>
            <a:off x="0" y="0"/>
            <a:ext cx="350043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8" name="Picture 6" descr="http://fa-tools.ir/code/graphic/ziba/dokhtar/44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3" y="2525150"/>
            <a:ext cx="2643206" cy="4332850"/>
          </a:xfrm>
          <a:prstGeom prst="rect">
            <a:avLst/>
          </a:prstGeom>
          <a:noFill/>
          <a:effectLst/>
        </p:spPr>
      </p:pic>
      <p:pic>
        <p:nvPicPr>
          <p:cNvPr id="11" name="Picture 4" descr="http://www.gifanimasyon.com/globes5/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92" y="214290"/>
            <a:ext cx="1138679" cy="2066702"/>
          </a:xfrm>
          <a:prstGeom prst="rect">
            <a:avLst/>
          </a:prstGeom>
          <a:noFill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2428860" y="2500306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1" hangingPunct="1">
              <a:spcBef>
                <a:spcPct val="45000"/>
              </a:spcBef>
            </a:pPr>
            <a:r>
              <a:rPr lang="es-ES" sz="3200" b="1" dirty="0" smtClean="0">
                <a:ln w="31550" cmpd="sng">
                  <a:gradFill>
                    <a:gsLst>
                      <a:gs pos="70000">
                        <a:srgbClr val="2D2DB9">
                          <a:shade val="50000"/>
                          <a:satMod val="190000"/>
                        </a:srgbClr>
                      </a:gs>
                      <a:gs pos="0">
                        <a:srgbClr val="2D2DB9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2D2DB9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Demos mucho</a:t>
            </a:r>
            <a:r>
              <a:rPr lang="es-MX" sz="3200" b="1" dirty="0" smtClean="0">
                <a:ln w="31550" cmpd="sng">
                  <a:gradFill>
                    <a:gsLst>
                      <a:gs pos="70000">
                        <a:srgbClr val="2D2DB9">
                          <a:shade val="50000"/>
                          <a:satMod val="190000"/>
                        </a:srgbClr>
                      </a:gs>
                      <a:gs pos="0">
                        <a:srgbClr val="2D2DB9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2D2DB9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 de</a:t>
            </a:r>
            <a:r>
              <a:rPr lang="es-ES" sz="3200" b="1" dirty="0" smtClean="0">
                <a:ln w="31550" cmpd="sng">
                  <a:gradFill>
                    <a:gsLst>
                      <a:gs pos="70000">
                        <a:srgbClr val="2D2DB9">
                          <a:shade val="50000"/>
                          <a:satMod val="190000"/>
                        </a:srgbClr>
                      </a:gs>
                      <a:gs pos="0">
                        <a:srgbClr val="2D2DB9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2D2DB9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 nosotros y la felicidad llegará sola.</a:t>
            </a:r>
          </a:p>
          <a:p>
            <a:pPr lvl="0" algn="ctr" eaLnBrk="1" hangingPunct="1"/>
            <a:r>
              <a:rPr lang="es-MX" sz="3200" b="1" dirty="0" smtClean="0">
                <a:ln w="31550" cmpd="sng">
                  <a:gradFill>
                    <a:gsLst>
                      <a:gs pos="70000">
                        <a:srgbClr val="2D2DB9">
                          <a:shade val="50000"/>
                          <a:satMod val="190000"/>
                        </a:srgbClr>
                      </a:gs>
                      <a:gs pos="0">
                        <a:srgbClr val="2D2DB9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2D2DB9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¡</a:t>
            </a:r>
            <a:r>
              <a:rPr lang="es-ES" sz="3200" b="1" dirty="0" smtClean="0">
                <a:ln w="31550" cmpd="sng">
                  <a:gradFill>
                    <a:gsLst>
                      <a:gs pos="70000">
                        <a:srgbClr val="2D2DB9">
                          <a:shade val="50000"/>
                          <a:satMod val="190000"/>
                        </a:srgbClr>
                      </a:gs>
                      <a:gs pos="0">
                        <a:srgbClr val="2D2DB9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2D2DB9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Llenemos nuestra copa! y </a:t>
            </a:r>
            <a:r>
              <a:rPr lang="es-MX" sz="3200" b="1" dirty="0" smtClean="0">
                <a:ln w="31550" cmpd="sng">
                  <a:gradFill>
                    <a:gsLst>
                      <a:gs pos="70000">
                        <a:srgbClr val="2D2DB9">
                          <a:shade val="50000"/>
                          <a:satMod val="190000"/>
                        </a:srgbClr>
                      </a:gs>
                      <a:gs pos="0">
                        <a:srgbClr val="2D2DB9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2D2DB9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deleitémonos</a:t>
            </a:r>
            <a:r>
              <a:rPr lang="es-ES" sz="3200" b="1" dirty="0" smtClean="0">
                <a:ln w="31550" cmpd="sng">
                  <a:gradFill>
                    <a:gsLst>
                      <a:gs pos="70000">
                        <a:srgbClr val="2D2DB9">
                          <a:shade val="50000"/>
                          <a:satMod val="190000"/>
                        </a:srgbClr>
                      </a:gs>
                      <a:gs pos="0">
                        <a:srgbClr val="2D2DB9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2D2DB9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 siendo...</a:t>
            </a:r>
            <a:endParaRPr lang="es-ES" sz="3200" b="1" dirty="0">
              <a:ln w="31550" cmpd="sng">
                <a:gradFill>
                  <a:gsLst>
                    <a:gs pos="70000">
                      <a:srgbClr val="2D2DB9">
                        <a:shade val="50000"/>
                        <a:satMod val="190000"/>
                      </a:srgbClr>
                    </a:gs>
                    <a:gs pos="0">
                      <a:srgbClr val="2D2DB9">
                        <a:tint val="77000"/>
                        <a:satMod val="18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2D2DB9">
                  <a:tint val="15000"/>
                  <a:satMod val="200000"/>
                </a:srgb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643438" y="5643578"/>
            <a:ext cx="341632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es-E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 Antiqua" pitchFamily="18" charset="0"/>
              </a:rPr>
              <a:t>¡FELICES!</a:t>
            </a:r>
            <a:endParaRPr lang="es-ES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71736" y="285729"/>
            <a:ext cx="785818" cy="276999"/>
          </a:xfrm>
          <a:prstGeom prst="rect">
            <a:avLst/>
          </a:prstGeom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1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4.bp.blogspot.com/_Nj-W5WWySF4/SNEfgdzbN5I/AAAAAAAAACo/EwtppQkDCg8/s400/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0"/>
            <a:ext cx="8001056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Eleni\Escritorio\brindis3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3071811"/>
            <a:ext cx="3065344" cy="378619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928662" y="428604"/>
            <a:ext cx="785818" cy="276999"/>
          </a:xfrm>
          <a:prstGeom prst="rect">
            <a:avLst/>
          </a:prstGeom>
        </p:spPr>
        <p:txBody>
          <a:bodyPr wrap="squar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200" dirty="0" smtClean="0">
                <a:solidFill>
                  <a:srgbClr val="FFFFFF"/>
                </a:solidFill>
                <a:latin typeface="Monotype Corsiva" pitchFamily="66" charset="0"/>
              </a:rPr>
              <a:t> Helen</a:t>
            </a:r>
            <a:endParaRPr lang="es-ES" sz="12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794" y="5308419"/>
            <a:ext cx="2643206" cy="1549581"/>
          </a:xfrm>
          <a:prstGeom prst="rect">
            <a:avLst/>
          </a:prstGeom>
          <a:noFill/>
        </p:spPr>
      </p:pic>
      <p:pic>
        <p:nvPicPr>
          <p:cNvPr id="3" name="Picture 2" descr="http://i54.tinypic.com/jgs8dx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142976" y="357166"/>
            <a:ext cx="4572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4400" b="1" dirty="0" smtClean="0">
                <a:ln w="31550" cmpd="sng">
                  <a:gradFill>
                    <a:gsLst>
                      <a:gs pos="70000">
                        <a:srgbClr val="2D2DB9">
                          <a:shade val="50000"/>
                          <a:satMod val="190000"/>
                        </a:srgbClr>
                      </a:gs>
                      <a:gs pos="0">
                        <a:srgbClr val="2D2DB9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2D2DB9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Brindo por la</a:t>
            </a:r>
          </a:p>
          <a:p>
            <a:pPr lvl="0" algn="ctr"/>
            <a:r>
              <a:rPr lang="es-ES" sz="4400" b="1" dirty="0" smtClean="0">
                <a:ln w="31550" cmpd="sng">
                  <a:gradFill>
                    <a:gsLst>
                      <a:gs pos="70000">
                        <a:srgbClr val="2D2DB9">
                          <a:shade val="50000"/>
                          <a:satMod val="190000"/>
                        </a:srgbClr>
                      </a:gs>
                      <a:gs pos="0">
                        <a:srgbClr val="2D2DB9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2D2DB9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VIDA</a:t>
            </a:r>
          </a:p>
        </p:txBody>
      </p:sp>
    </p:spTree>
  </p:cSld>
  <p:clrMapOvr>
    <a:masterClrMapping/>
  </p:clrMapOvr>
  <p:transition advClick="0" advTm="1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6" presetClass="emph" presetSubtype="0" repeatCount="3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www.otake.com.mx/Foros/IntentoDeCop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0547"/>
            <a:ext cx="9144000" cy="706854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428596" y="3500438"/>
            <a:ext cx="4071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Texto e Imágenes : Internet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85786" y="4143380"/>
            <a:ext cx="32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Diseño : Helen</a:t>
            </a:r>
            <a:endParaRPr lang="es-ES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8" name="Picture 7" descr="http://fotos.infojardin.com/subiendo/images/bwy1221654876k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500042"/>
            <a:ext cx="1238250" cy="1905000"/>
          </a:xfrm>
          <a:prstGeom prst="rect">
            <a:avLst/>
          </a:prstGeom>
          <a:noFill/>
        </p:spPr>
      </p:pic>
      <p:pic>
        <p:nvPicPr>
          <p:cNvPr id="9" name="Picture 4" descr="animales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5000636"/>
            <a:ext cx="2690798" cy="1614479"/>
          </a:xfrm>
          <a:prstGeom prst="rect">
            <a:avLst/>
          </a:prstGeom>
          <a:noFill/>
          <a:scene3d>
            <a:camera prst="obliqueTopLeft"/>
            <a:lightRig rig="threePt" dir="t"/>
          </a:scene3d>
        </p:spPr>
      </p:pic>
      <p:pic>
        <p:nvPicPr>
          <p:cNvPr id="10" name="Picture 4" descr="http://elrincondemily.webcindario.com/Frases/Feliz_dia_semana/3%20Dia%200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7224" y="4714884"/>
            <a:ext cx="3214678" cy="193004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rutura padrão">
  <a:themeElements>
    <a:clrScheme name="Estrutura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UN MAR SAMBROS DE TULIPANES...........max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1548</TotalTime>
  <Words>444</Words>
  <Application>Microsoft PowerPoint</Application>
  <PresentationFormat>Presentación en pantalla (4:3)</PresentationFormat>
  <Paragraphs>99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19</vt:i4>
      </vt:variant>
    </vt:vector>
  </HeadingPairs>
  <TitlesOfParts>
    <vt:vector size="22" baseType="lpstr">
      <vt:lpstr>Estrutura padrão</vt:lpstr>
      <vt:lpstr>UN MAR SAMBROS DE TULIPANES...........max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A. Melo Caldas- Solicitador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copa de la vida</dc:title>
  <dc:creator>Helen-Bruji</dc:creator>
  <cp:lastModifiedBy>Eleni</cp:lastModifiedBy>
  <cp:revision>160</cp:revision>
  <dcterms:created xsi:type="dcterms:W3CDTF">2002-07-04T10:38:56Z</dcterms:created>
  <dcterms:modified xsi:type="dcterms:W3CDTF">2013-11-06T00:46:20Z</dcterms:modified>
  <cp:category>Reflexiones</cp:category>
  <cp:contentStatus>final</cp:contentStatus>
</cp:coreProperties>
</file>