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081" r:id="rId2"/>
  </p:sldMasterIdLst>
  <p:notesMasterIdLst>
    <p:notesMasterId r:id="rId18"/>
  </p:notesMasterIdLst>
  <p:sldIdLst>
    <p:sldId id="356" r:id="rId3"/>
    <p:sldId id="357" r:id="rId4"/>
    <p:sldId id="358" r:id="rId5"/>
    <p:sldId id="359" r:id="rId6"/>
    <p:sldId id="360" r:id="rId7"/>
    <p:sldId id="361" r:id="rId8"/>
    <p:sldId id="362" r:id="rId9"/>
    <p:sldId id="363" r:id="rId10"/>
    <p:sldId id="364" r:id="rId11"/>
    <p:sldId id="365" r:id="rId12"/>
    <p:sldId id="366" r:id="rId13"/>
    <p:sldId id="367" r:id="rId14"/>
    <p:sldId id="368" r:id="rId15"/>
    <p:sldId id="369" r:id="rId16"/>
    <p:sldId id="338" r:id="rId17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5D09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972" autoAdjust="0"/>
    <p:restoredTop sz="94404" autoAdjust="0"/>
  </p:normalViewPr>
  <p:slideViewPr>
    <p:cSldViewPr showGuides="1">
      <p:cViewPr varScale="1">
        <p:scale>
          <a:sx n="67" d="100"/>
          <a:sy n="67" d="100"/>
        </p:scale>
        <p:origin x="48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21/04/2016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10048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9609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7865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76798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34294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8534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0004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66856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505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47717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10085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21/04/2016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249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21/04/2016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58785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21/04/2016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657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21/04/2016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7404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21/04/2016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9383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21/04/2016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20732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21/04/2016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49337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21/04/2016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65657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21/04/2016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605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21/04/2016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57335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21/04/2016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3498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169598-D26C-4854-8F46-845883FF1C52}" type="datetimeFigureOut">
              <a:rPr lang="es-ES" smtClean="0"/>
              <a:t>21/04/2016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178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microsoft.com/office/2007/relationships/hdphoto" Target="../media/hdphoto5.wdp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microsoft.com/office/2007/relationships/hdphoto" Target="../media/hdphoto6.wdp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5.png"/><Relationship Id="rId4" Type="http://schemas.openxmlformats.org/officeDocument/2006/relationships/image" Target="../media/image2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7" Type="http://schemas.microsoft.com/office/2007/relationships/hdphoto" Target="../media/hdphoto8.wdp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microsoft.com/office/2007/relationships/hdphoto" Target="../media/hdphoto7.wdp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6.png"/><Relationship Id="rId5" Type="http://schemas.openxmlformats.org/officeDocument/2006/relationships/image" Target="../media/image35.jpg"/><Relationship Id="rId4" Type="http://schemas.openxmlformats.org/officeDocument/2006/relationships/audio" Target="../media/audio3.wav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 Rectángulo"/>
          <p:cNvSpPr/>
          <p:nvPr/>
        </p:nvSpPr>
        <p:spPr>
          <a:xfrm>
            <a:off x="2422700" y="2996952"/>
            <a:ext cx="1513060" cy="95410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Voz: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Mariano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Osorio</a:t>
            </a:r>
            <a:endParaRPr kumimoji="0" lang="es-ES" sz="1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9919926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883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 Rectángulo"/>
          <p:cNvSpPr/>
          <p:nvPr/>
        </p:nvSpPr>
        <p:spPr>
          <a:xfrm>
            <a:off x="407368" y="1776557"/>
            <a:ext cx="3312368" cy="143641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 la chica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de los cd’s 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25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9919926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391710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839416" y="3901097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  <a:endParaRPr kumimoji="0" lang="es-MX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2" name="1 Rectángulo"/>
          <p:cNvSpPr/>
          <p:nvPr/>
        </p:nvSpPr>
        <p:spPr>
          <a:xfrm>
            <a:off x="407368" y="1776557"/>
            <a:ext cx="3312368" cy="143641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 la chica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de los cd’s 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1 Rectángulo"/>
          <p:cNvSpPr/>
          <p:nvPr/>
        </p:nvSpPr>
        <p:spPr>
          <a:xfrm>
            <a:off x="2422700" y="2996952"/>
            <a:ext cx="1513060" cy="95410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Voz: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Mariano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Osorio</a:t>
            </a:r>
            <a:endParaRPr kumimoji="0" lang="es-ES" sz="1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6599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sndAc>
          <p:stSnd>
            <p:snd r:embed="rId4" name="Eagle 1 - Movies CD.wav"/>
          </p:stSnd>
        </p:sndAc>
      </p:transition>
    </mc:Choice>
    <mc:Fallback xmlns="">
      <p:transition spd="slow" advTm="0">
        <p:sndAc>
          <p:stSnd>
            <p:snd r:embed="rId9" name="Eagle 1 - Movies C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2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23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30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>
          <a:xfrm>
            <a:off x="6456040" y="17443"/>
            <a:ext cx="5700464" cy="6840557"/>
          </a:xfrm>
          <a:prstGeom prst="rect">
            <a:avLst/>
          </a:prstGeom>
          <a:effectLst>
            <a:softEdge rad="1143000"/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71" r="10130"/>
          <a:stretch/>
        </p:blipFill>
        <p:spPr>
          <a:xfrm>
            <a:off x="-24680" y="0"/>
            <a:ext cx="6552728" cy="6858000"/>
          </a:xfrm>
          <a:prstGeom prst="rect">
            <a:avLst/>
          </a:pr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293330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  <p:sndAc>
          <p:stSnd>
            <p:snd r:embed="rId2" name="Eagle 1 - La niña de los cd´s.wav"/>
          </p:stSnd>
        </p:sndAc>
      </p:transition>
    </mc:Choice>
    <mc:Fallback xmlns="">
      <p:transition spd="slow" advTm="0">
        <p:fade/>
        <p:sndAc>
          <p:stSnd>
            <p:snd r:embed="rId6" name="Eagle 1 - La niña de los cd´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1302990"/>
            <a:ext cx="7620000" cy="42862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8000"/>
                    </a14:imgEffect>
                    <a14:imgEffect>
                      <a14:brightnessContrast contras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2281"/>
          <a:stretch/>
        </p:blipFill>
        <p:spPr>
          <a:xfrm>
            <a:off x="7392144" y="3188101"/>
            <a:ext cx="4776708" cy="3841299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2802" y="0"/>
            <a:ext cx="4762500" cy="3571875"/>
          </a:xfrm>
          <a:prstGeom prst="rect">
            <a:avLst/>
          </a:prstGeom>
          <a:effectLst>
            <a:softEdge rad="406400"/>
          </a:effectLst>
        </p:spPr>
      </p:pic>
    </p:spTree>
    <p:extLst>
      <p:ext uri="{BB962C8B-B14F-4D97-AF65-F5344CB8AC3E}">
        <p14:creationId xmlns:p14="http://schemas.microsoft.com/office/powerpoint/2010/main" val="4265576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1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2062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705"/>
          <a:stretch/>
        </p:blipFill>
        <p:spPr>
          <a:xfrm>
            <a:off x="-162272" y="1268760"/>
            <a:ext cx="6042248" cy="4762500"/>
          </a:xfrm>
          <a:prstGeom prst="rect">
            <a:avLst/>
          </a:prstGeom>
          <a:effectLst>
            <a:softEdge rad="7112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455" y="44624"/>
            <a:ext cx="6022021" cy="3384376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2222230150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1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436" t="15217" r="20679" b="17391"/>
          <a:stretch/>
        </p:blipFill>
        <p:spPr>
          <a:xfrm rot="1654045">
            <a:off x="1197083" y="762331"/>
            <a:ext cx="3312368" cy="331236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2062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576"/>
          <a:stretch/>
        </p:blipFill>
        <p:spPr>
          <a:xfrm>
            <a:off x="7248128" y="1268760"/>
            <a:ext cx="4680520" cy="4762500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3291677801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3602419"/>
            <a:ext cx="6092411" cy="342698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41"/>
          <a:stretch/>
        </p:blipFill>
        <p:spPr>
          <a:xfrm>
            <a:off x="7003677" y="72008"/>
            <a:ext cx="5140995" cy="3429000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823020"/>
            <a:ext cx="5760640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954777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48" t="42083" r="11996"/>
          <a:stretch/>
        </p:blipFill>
        <p:spPr>
          <a:xfrm>
            <a:off x="-24680" y="692696"/>
            <a:ext cx="6408712" cy="5569114"/>
          </a:xfrm>
          <a:prstGeom prst="rect">
            <a:avLst/>
          </a:prstGeom>
          <a:effectLst>
            <a:softEdge rad="495300"/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29" r="13739"/>
          <a:stretch/>
        </p:blipFill>
        <p:spPr>
          <a:xfrm>
            <a:off x="6744072" y="7639"/>
            <a:ext cx="4608512" cy="3421361"/>
          </a:xfrm>
          <a:prstGeom prst="rect">
            <a:avLst/>
          </a:prstGeom>
          <a:effectLst>
            <a:softEdge rad="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357" y="3429000"/>
            <a:ext cx="6100875" cy="342869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6201805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268760"/>
            <a:ext cx="5760640" cy="4320480"/>
          </a:xfrm>
          <a:prstGeom prst="rect">
            <a:avLst/>
          </a:prstGeom>
          <a:effectLst>
            <a:softEdge rad="406400"/>
          </a:effectLst>
        </p:spPr>
      </p:pic>
      <p:grpSp>
        <p:nvGrpSpPr>
          <p:cNvPr id="6" name="Grupo 5"/>
          <p:cNvGrpSpPr/>
          <p:nvPr/>
        </p:nvGrpSpPr>
        <p:grpSpPr>
          <a:xfrm>
            <a:off x="7682822" y="375273"/>
            <a:ext cx="3473299" cy="2113143"/>
            <a:chOff x="7682822" y="375273"/>
            <a:chExt cx="3473299" cy="2113143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55198">
              <a:off x="7682822" y="375273"/>
              <a:ext cx="3473299" cy="2113143"/>
            </a:xfrm>
            <a:prstGeom prst="rect">
              <a:avLst/>
            </a:prstGeom>
          </p:spPr>
        </p:pic>
        <p:sp>
          <p:nvSpPr>
            <p:cNvPr id="4" name="CuadroTexto 3"/>
            <p:cNvSpPr txBox="1"/>
            <p:nvPr/>
          </p:nvSpPr>
          <p:spPr>
            <a:xfrm rot="21152993">
              <a:off x="8209101" y="1079188"/>
              <a:ext cx="217559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sz="32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Edwardian Script ITC" panose="030303020407070D0804" pitchFamily="66" charset="0"/>
                </a:rPr>
                <a:t>555 66 77 88</a:t>
              </a:r>
              <a:endParaRPr kumimoji="0" lang="es-ES" sz="32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</a:endParaRPr>
            </a:p>
          </p:txBody>
        </p:sp>
      </p:grpSp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3140968"/>
            <a:ext cx="5460380" cy="3734900"/>
          </a:xfrm>
          <a:prstGeom prst="rect">
            <a:avLst/>
          </a:prstGeom>
          <a:effectLst>
            <a:softEdge rad="254000"/>
          </a:effectLst>
        </p:spPr>
      </p:pic>
    </p:spTree>
    <p:extLst>
      <p:ext uri="{BB962C8B-B14F-4D97-AF65-F5344CB8AC3E}">
        <p14:creationId xmlns:p14="http://schemas.microsoft.com/office/powerpoint/2010/main" val="222575367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048" y="0"/>
            <a:ext cx="5715000" cy="42672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208"/>
          <a:stretch/>
        </p:blipFill>
        <p:spPr>
          <a:xfrm>
            <a:off x="2029494" y="3573016"/>
            <a:ext cx="8242970" cy="3456384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21125" r="100000">
                        <a14:backgroundMark x1="29250" y1="97800" x2="29250" y2="97800"/>
                        <a14:backgroundMark x1="29125" y1="95200" x2="29125" y2="95200"/>
                        <a14:backgroundMark x1="28000" y1="96400" x2="28000" y2="96400"/>
                        <a14:backgroundMark x1="26000" y1="96400" x2="26000" y2="96400"/>
                        <a14:backgroundMark x1="36875" y1="42800" x2="36875" y2="42800"/>
                        <a14:backgroundMark x1="43250" y1="38000" x2="43250" y2="38000"/>
                        <a14:backgroundMark x1="42000" y1="42000" x2="42000" y2="42000"/>
                        <a14:backgroundMark x1="46625" y1="26000" x2="46625" y2="26000"/>
                        <a14:backgroundMark x1="44750" y1="27800" x2="44750" y2="27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735"/>
          <a:stretch/>
        </p:blipFill>
        <p:spPr>
          <a:xfrm flipH="1">
            <a:off x="7320136" y="188639"/>
            <a:ext cx="4536504" cy="362269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94886283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040" y="44624"/>
            <a:ext cx="5735960" cy="382014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477"/>
          <a:stretch/>
        </p:blipFill>
        <p:spPr>
          <a:xfrm flipH="1">
            <a:off x="0" y="0"/>
            <a:ext cx="6165776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85000"/>
                    </a14:imgEffect>
                    <a14:imgEffect>
                      <a14:brightnessContrast bright="-5000" contras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088" y="3447549"/>
            <a:ext cx="4584973" cy="3440564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85000"/>
                    </a14:imgEffect>
                    <a14:imgEffect>
                      <a14:brightnessContrast bright="-5000" contras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088" y="3444820"/>
            <a:ext cx="4584973" cy="3440564"/>
          </a:xfrm>
          <a:prstGeom prst="rect">
            <a:avLst/>
          </a:prstGeom>
          <a:effectLst>
            <a:softEdge rad="406400"/>
          </a:effectLst>
        </p:spPr>
      </p:pic>
    </p:spTree>
    <p:extLst>
      <p:ext uri="{BB962C8B-B14F-4D97-AF65-F5344CB8AC3E}">
        <p14:creationId xmlns:p14="http://schemas.microsoft.com/office/powerpoint/2010/main" val="3209143699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677">
            <a:off x="1703822" y="670739"/>
            <a:ext cx="3048875" cy="2004981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 rot="4745">
            <a:off x="1837824" y="4244212"/>
            <a:ext cx="267287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Edwardian Script ITC" panose="030303020407070D0804" pitchFamily="66" charset="0"/>
              </a:rPr>
              <a:t>  Hola:</a:t>
            </a:r>
          </a:p>
          <a:p>
            <a:pPr marL="0" marR="0" lvl="0" indent="0" defTabSz="91440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Edwardian Script ITC" panose="030303020407070D0804" pitchFamily="66" charset="0"/>
              </a:rPr>
              <a:t>  Estas superguapo,</a:t>
            </a:r>
          </a:p>
          <a:p>
            <a:pPr marL="0" marR="0" lvl="0" indent="0" defTabSz="91440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Edwardian Script ITC" panose="030303020407070D0804" pitchFamily="66" charset="0"/>
              </a:rPr>
              <a:t>me encantaria salir contigo,</a:t>
            </a:r>
          </a:p>
          <a:p>
            <a:pPr marL="0" marR="0" lvl="0" indent="0" defTabSz="91440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Edwardian Script ITC" panose="030303020407070D0804" pitchFamily="66" charset="0"/>
              </a:rPr>
              <a:t>porque no me invitas…</a:t>
            </a:r>
          </a:p>
          <a:p>
            <a:pPr marL="0" marR="0" lvl="0" indent="0" defTabSz="91440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Edwardian Script ITC" panose="030303020407070D0804" pitchFamily="66" charset="0"/>
            </a:endParaRPr>
          </a:p>
          <a:p>
            <a:pPr marL="0" marR="0" lvl="0" indent="0" algn="r" defTabSz="91440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Edwardian Script ITC" panose="030303020407070D0804" pitchFamily="66" charset="0"/>
              </a:rPr>
              <a:t>Sofia</a:t>
            </a:r>
            <a:endParaRPr kumimoji="0" lang="es-ES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Edwardian Script ITC" panose="030303020407070D0804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976" y="225549"/>
            <a:ext cx="6065515" cy="3419475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677">
            <a:off x="7777543" y="4345249"/>
            <a:ext cx="2129894" cy="1400647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1494">
            <a:off x="9868332" y="5110561"/>
            <a:ext cx="2129894" cy="1400647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677">
            <a:off x="7979014" y="5406640"/>
            <a:ext cx="2129894" cy="1400647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677">
            <a:off x="6274670" y="5206206"/>
            <a:ext cx="2129894" cy="1400647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677">
            <a:off x="9705811" y="4590170"/>
            <a:ext cx="2129894" cy="1400647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63648">
            <a:off x="9531386" y="4987751"/>
            <a:ext cx="2129894" cy="1400647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9280">
            <a:off x="8258639" y="4803363"/>
            <a:ext cx="2129894" cy="1400647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18859">
            <a:off x="6829987" y="5089768"/>
            <a:ext cx="2129894" cy="1400647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80930">
            <a:off x="5396529" y="5006780"/>
            <a:ext cx="2129894" cy="1400647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677">
            <a:off x="7114264" y="4894660"/>
            <a:ext cx="2129894" cy="1400647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9172">
            <a:off x="9666039" y="3769676"/>
            <a:ext cx="2129894" cy="1400647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677">
            <a:off x="8748443" y="3492667"/>
            <a:ext cx="2129894" cy="1400647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237">
            <a:off x="7594025" y="3875452"/>
            <a:ext cx="2129894" cy="1400647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2118">
            <a:off x="5758580" y="4231011"/>
            <a:ext cx="2129894" cy="1400647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8723">
            <a:off x="6580524" y="3663061"/>
            <a:ext cx="2129894" cy="140064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4" r="17610"/>
          <a:stretch/>
        </p:blipFill>
        <p:spPr>
          <a:xfrm>
            <a:off x="1127448" y="468660"/>
            <a:ext cx="3898091" cy="3320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31312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54167E-6 -1.48148E-6 L -0.0069 0.4870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" y="2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1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6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40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6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1650"/>
                            </p:stCondLst>
                            <p:childTnLst>
                              <p:par>
                                <p:cTn id="3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965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15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4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65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9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115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140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165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1900"/>
                            </p:stCondLst>
                            <p:childTnLst>
                              <p:par>
                                <p:cTn id="63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215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2400"/>
                            </p:stCondLst>
                            <p:childTnLst>
                              <p:par>
                                <p:cTn id="69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2650"/>
                            </p:stCondLst>
                            <p:childTnLst>
                              <p:par>
                                <p:cTn id="72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2900"/>
                            </p:stCondLst>
                            <p:childTnLst>
                              <p:par>
                                <p:cTn id="7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150"/>
                            </p:stCondLst>
                            <p:childTnLst>
                              <p:par>
                                <p:cTn id="78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3400"/>
                            </p:stCondLst>
                            <p:childTnLst>
                              <p:par>
                                <p:cTn id="81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365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429000"/>
            <a:ext cx="6091305" cy="3429000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096001" cy="3429000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091" y="0"/>
            <a:ext cx="6123214" cy="3429000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429000"/>
            <a:ext cx="6064090" cy="3429000"/>
          </a:xfrm>
          <a:prstGeom prst="rect">
            <a:avLst/>
          </a:prstGeom>
          <a:effectLst>
            <a:softEdge rad="406400"/>
          </a:effectLst>
        </p:spPr>
      </p:pic>
    </p:spTree>
    <p:extLst>
      <p:ext uri="{BB962C8B-B14F-4D97-AF65-F5344CB8AC3E}">
        <p14:creationId xmlns:p14="http://schemas.microsoft.com/office/powerpoint/2010/main" val="2953250188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75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175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52" y="5900902"/>
            <a:ext cx="1919644" cy="84046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2945543"/>
            <a:ext cx="864096" cy="303988"/>
          </a:xfrm>
          <a:prstGeom prst="rect">
            <a:avLst/>
          </a:prstGeom>
        </p:spPr>
      </p:pic>
      <p:sp>
        <p:nvSpPr>
          <p:cNvPr id="13" name="7 Rectángulo"/>
          <p:cNvSpPr/>
          <p:nvPr/>
        </p:nvSpPr>
        <p:spPr>
          <a:xfrm rot="21262966">
            <a:off x="135418" y="273817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4" name="10 Rectángulo"/>
          <p:cNvSpPr/>
          <p:nvPr/>
        </p:nvSpPr>
        <p:spPr>
          <a:xfrm rot="21302569">
            <a:off x="9932338" y="182375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5" name="5 Rectángulo"/>
          <p:cNvSpPr/>
          <p:nvPr/>
        </p:nvSpPr>
        <p:spPr>
          <a:xfrm rot="21296279">
            <a:off x="6576004" y="205235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6" name="6 Rectángulo"/>
          <p:cNvSpPr/>
          <p:nvPr/>
        </p:nvSpPr>
        <p:spPr>
          <a:xfrm rot="21391232">
            <a:off x="3259394" y="242882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sp>
        <p:nvSpPr>
          <p:cNvPr id="19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9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Voz: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La chica de los cd’s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Mariano Osorio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06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44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2" name="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679632" y="7300664"/>
            <a:ext cx="448816" cy="448816"/>
          </a:xfrm>
          <a:prstGeom prst="rect">
            <a:avLst/>
          </a:prstGeom>
        </p:spPr>
      </p:pic>
      <p:sp>
        <p:nvSpPr>
          <p:cNvPr id="18" name="12 CuadroTexto"/>
          <p:cNvSpPr txBox="1"/>
          <p:nvPr/>
        </p:nvSpPr>
        <p:spPr>
          <a:xfrm>
            <a:off x="9983433" y="6229970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  <a:endParaRPr kumimoji="0" lang="es-MX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76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167868"/>
      </p:ext>
    </p:extLst>
  </p:cSld>
  <p:clrMapOvr>
    <a:masterClrMapping/>
  </p:clrMapOvr>
  <p:transition spd="slow" advTm="0">
    <p:fade/>
    <p:sndAc>
      <p:stSnd>
        <p:snd r:embed="rId4" name="Ojos Negros-1 Eaglene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2.59259E-6 L -0.22031 2.59259E-6 C -0.29726 -0.00185 -0.42057 -0.00347 -0.46302 -0.00741 C -0.53815 -0.02824 -0.65585 -0.0706 -0.6996 -0.09468 " pathEditMode="relative" rAng="0" ptsTypes="AAAA">
                                      <p:cBhvr>
                                        <p:cTn id="1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01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8" dur="2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5 7.40741E-7 L -0.65261 -0.23009 " pathEditMode="relative" rAng="0" ptsTypes="AA">
                                      <p:cBhvr>
                                        <p:cTn id="35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8 L 1.20716 -0.2037 " pathEditMode="relative" rAng="0" ptsTypes="AA">
                                      <p:cBhvr>
                                        <p:cTn id="37" dur="1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2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47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2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7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9" grpId="0"/>
      <p:bldP spid="18" grpId="0"/>
      <p:bldP spid="18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</TotalTime>
  <Words>102</Words>
  <Application>Microsoft Office PowerPoint</Application>
  <PresentationFormat>Panorámica</PresentationFormat>
  <Paragraphs>46</Paragraphs>
  <Slides>15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7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1_Diseño predeterminado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chica de los cd's</dc:title>
  <dc:creator>Eaglenest</dc:creator>
  <cp:lastModifiedBy>Eagle</cp:lastModifiedBy>
  <cp:revision>68</cp:revision>
  <dcterms:created xsi:type="dcterms:W3CDTF">2015-03-21T13:32:37Z</dcterms:created>
  <dcterms:modified xsi:type="dcterms:W3CDTF">2016-04-21T14:09:05Z</dcterms:modified>
  <cp:contentStatus/>
</cp:coreProperties>
</file>