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3"/>
  </p:notes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7" r:id="rId12"/>
  </p:sldIdLst>
  <p:sldSz cx="12192000" cy="6858000"/>
  <p:notesSz cx="6858000" cy="9144000"/>
  <p:embeddedFontLst>
    <p:embeddedFont>
      <p:font typeface="Bell MT" panose="02020503060305020303" pitchFamily="18" charset="0"/>
      <p:regular r:id="rId14"/>
      <p:bold r:id="rId15"/>
      <p: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  <p:embeddedFont>
      <p:font typeface="Cambria" panose="02040503050406030204" pitchFamily="18" charset="0"/>
      <p:regular r:id="rId23"/>
      <p:bold r:id="rId24"/>
      <p:italic r:id="rId25"/>
      <p:boldItalic r:id="rId26"/>
    </p:embeddedFont>
    <p:embeddedFont>
      <p:font typeface="Candara" panose="020E0502030303020204" pitchFamily="34" charset="0"/>
      <p:regular r:id="rId27"/>
      <p:bold r:id="rId28"/>
      <p:italic r:id="rId29"/>
      <p:boldItalic r:id="rId30"/>
    </p:embeddedFont>
    <p:embeddedFont>
      <p:font typeface="Comic Sans MS" panose="030F0702030302020204" pitchFamily="66" charset="0"/>
      <p:regular r:id="rId31"/>
      <p:bold r:id="rId32"/>
      <p:italic r:id="rId33"/>
      <p:boldItalic r:id="rId34"/>
    </p:embeddedFont>
    <p:embeddedFont>
      <p:font typeface="Fiolex Girls" panose="020B0603050302020204" pitchFamily="34" charset="0"/>
      <p:regular r:id="rId35"/>
    </p:embeddedFont>
    <p:embeddedFont>
      <p:font typeface="Georgia" panose="02040502050405020303" pitchFamily="18" charset="0"/>
      <p:regular r:id="rId36"/>
      <p:bold r:id="rId37"/>
      <p:italic r:id="rId38"/>
      <p:boldItalic r:id="rId39"/>
    </p:embeddedFont>
    <p:embeddedFont>
      <p:font typeface="Kristen ITC" panose="03050502040202030202" pitchFamily="66" charset="0"/>
      <p:regular r:id="rId40"/>
    </p:embeddedFont>
  </p:embeddedFontLst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SSF2QA22IVcLmqjdSaClA==" hashData="DxlQMiiA185XqEL+9hg9yfvM3/VnaijPwU0+wFM47+xgRB4pZ9vacCogTrF+RXLtzccM0MjRBOytGTV4euenD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77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0B7F3"/>
    <a:srgbClr val="444283"/>
    <a:srgbClr val="F1F1F1"/>
    <a:srgbClr val="1F1F79"/>
    <a:srgbClr val="225572"/>
    <a:srgbClr val="5A43E3"/>
    <a:srgbClr val="85D3E3"/>
    <a:srgbClr val="2797AD"/>
    <a:srgbClr val="59C4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6" autoAdjust="0"/>
    <p:restoredTop sz="94558" autoAdjust="0"/>
  </p:normalViewPr>
  <p:slideViewPr>
    <p:cSldViewPr>
      <p:cViewPr varScale="1">
        <p:scale>
          <a:sx n="78" d="100"/>
          <a:sy n="78" d="100"/>
        </p:scale>
        <p:origin x="102" y="810"/>
      </p:cViewPr>
      <p:guideLst>
        <p:guide orient="horz" pos="2160"/>
        <p:guide pos="377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9" Type="http://schemas.openxmlformats.org/officeDocument/2006/relationships/font" Target="fonts/font26.fntdata"/><Relationship Id="rId21" Type="http://schemas.openxmlformats.org/officeDocument/2006/relationships/font" Target="fonts/font8.fntdata"/><Relationship Id="rId34" Type="http://schemas.openxmlformats.org/officeDocument/2006/relationships/font" Target="fonts/font21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font" Target="fonts/font19.fntdata"/><Relationship Id="rId37" Type="http://schemas.openxmlformats.org/officeDocument/2006/relationships/font" Target="fonts/font24.fntdata"/><Relationship Id="rId40" Type="http://schemas.openxmlformats.org/officeDocument/2006/relationships/font" Target="fonts/font27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36" Type="http://schemas.openxmlformats.org/officeDocument/2006/relationships/font" Target="fonts/font23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font" Target="fonts/font18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font" Target="fonts/font17.fntdata"/><Relationship Id="rId35" Type="http://schemas.openxmlformats.org/officeDocument/2006/relationships/font" Target="fonts/font22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font" Target="fonts/font20.fntdata"/><Relationship Id="rId38" Type="http://schemas.openxmlformats.org/officeDocument/2006/relationships/font" Target="fonts/font2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11530-C284-494C-A5D9-DF606343BCDA}" type="datetimeFigureOut">
              <a:rPr lang="en-CA" smtClean="0"/>
              <a:t>2020-05-07</a:t>
            </a:fld>
            <a:endParaRPr lang="en-CA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1F2F35-C801-4B83-BF00-AF48F84EE53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79304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1F2F35-C801-4B83-BF00-AF48F84EE538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1033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C6F0E4-A133-4672-A649-1F543E8A4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1A37D0-42E2-4BD9-9F26-9DD5D8177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DC7431-FA35-44EC-A09F-FCD921976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0EEB5-026A-4249-B24D-082A09385C5A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800043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132DC9-9E6A-4DA5-BCFE-65EF720F0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5048A1-BE23-466E-B9E8-08AB05ED6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1D4AC0-D4C6-4AB7-A83D-F1E8D1635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6B154-4C03-45A9-B7E3-8FB31A9AF9FC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02423916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B1975-766C-4B18-8C51-0C17E7FB4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1F4127-C327-4F4E-8299-3694354C5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858CD6-2556-4D3B-9DBC-8438D62CD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83BDC-18A2-4814-9F48-DC5BE0F7A316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6080674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FDB92FC-99BC-4E32-8281-627C4B9B4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9A63509-0CB4-4935-A2F8-CADCEB7F2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995ADAA-D71F-4736-A568-5FE85A3B5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4CC8C-8E51-4C44-A3C9-794107EC88F0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1174646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E71FB9D-6ED9-4256-BB1A-3A58B4A0E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2107853-BE78-493A-803F-96B08E59A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B73A800-E6AA-4957-AA85-B261BB753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A181F-24EB-4BE4-8752-5A08429CD476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8612137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C1CB429-AC6D-4576-8270-9423BDCAE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74E162-2579-49D4-A799-EE2B0E972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763105A-3040-42AE-9F3D-BEA924440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A0897-D6E0-4B2C-9048-F7C071B25FF2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4845378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72DF5AB-7F7B-4568-A03A-A75E7EEC9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B4529CD-43FA-4D1D-9C27-7717DFA75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A5C4AA3-2EA2-46A5-8F45-BE2B6A92D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BF4DB-E503-4FFA-9E49-85EACFFD677F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4619610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349B89-7DB8-4667-9EBE-19A086A11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EF19899-82AB-4E21-AACD-4F05D1669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BB53ECC-3B8A-42C1-B167-CC3EA7191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3B8E6-7B60-4758-A494-ED8CB347AC1B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72720851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FB45E91-BB23-4D29-B7B7-8E3D93BCE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CB47DF0-1CF9-4857-8249-1274AC942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9EECC05-BBFB-4293-AD37-CB481657C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0F0FA-CA26-4E8C-B5F2-C0676083FD63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1324028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CFABA1-67DC-4B42-95CF-EFA52A95C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0327D-F703-4A49-A822-9C9FDA313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7FBC48-6E11-4828-8E5A-C1A696900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07B2D-8A6D-4141-BBA4-11958103EF4F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15205073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D437E1-B0BD-4B5D-851E-EFBA16319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EED789-7114-464A-A616-43583FF77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CE6259-8B91-4C4C-AA74-71339D2EB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C29CD-8CEF-4151-8AC3-982088948201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1213157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5000">
              <a:srgbClr val="E0B7F3">
                <a:alpha val="83000"/>
                <a:lumMod val="85000"/>
                <a:lumOff val="15000"/>
              </a:srgbClr>
            </a:gs>
            <a:gs pos="8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DC7581F-6FB9-4273-AB21-C29AE10D2B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título del patrón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EE0BB9A-DF95-47E7-AA31-A791B13B16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los estilos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4BF242-7413-4941-87A1-CFDE1DF95E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C0212-4720-4382-B536-BFDCFD7769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6BEC4-3337-4B3C-BC58-9D4A7361C1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1AD20BF-4C18-46B4-BAC0-6374649C3230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g"/><Relationship Id="rId5" Type="http://schemas.microsoft.com/office/2007/relationships/hdphoto" Target="../media/hdphoto1.wdp"/><Relationship Id="rId4" Type="http://schemas.openxmlformats.org/officeDocument/2006/relationships/image" Target="../media/image1.pn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B4014F9A-92F8-4E43-A577-7A0E0EAB8203}"/>
              </a:ext>
            </a:extLst>
          </p:cNvPr>
          <p:cNvSpPr txBox="1"/>
          <p:nvPr/>
        </p:nvSpPr>
        <p:spPr>
          <a:xfrm>
            <a:off x="114142" y="1600200"/>
            <a:ext cx="1104097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i="1" dirty="0">
                <a:solidFill>
                  <a:srgbClr val="660066"/>
                </a:solidFill>
                <a:latin typeface="Bell MT" panose="02020503060305020303" pitchFamily="18" charset="0"/>
              </a:rPr>
              <a:t>Claudia Lars, seudónimo literario de la poeta salvadoreña Margarita del Carmen </a:t>
            </a:r>
            <a:r>
              <a:rPr lang="es-ES" sz="2000" i="1" dirty="0" err="1">
                <a:solidFill>
                  <a:srgbClr val="660066"/>
                </a:solidFill>
                <a:latin typeface="Bell MT" panose="02020503060305020303" pitchFamily="18" charset="0"/>
              </a:rPr>
              <a:t>Brannon</a:t>
            </a:r>
            <a:r>
              <a:rPr lang="es-ES" sz="2000" i="1" dirty="0">
                <a:solidFill>
                  <a:srgbClr val="660066"/>
                </a:solidFill>
                <a:latin typeface="Bell MT" panose="02020503060305020303" pitchFamily="18" charset="0"/>
              </a:rPr>
              <a:t> Vega, nació en 1899 </a:t>
            </a:r>
            <a:br>
              <a:rPr lang="es-ES" sz="2000" i="1" dirty="0">
                <a:solidFill>
                  <a:srgbClr val="660066"/>
                </a:solidFill>
                <a:latin typeface="Bell MT" panose="02020503060305020303" pitchFamily="18" charset="0"/>
              </a:rPr>
            </a:br>
            <a:r>
              <a:rPr lang="es-ES" sz="2000" i="1" dirty="0">
                <a:solidFill>
                  <a:srgbClr val="660066"/>
                </a:solidFill>
                <a:latin typeface="Bell MT" panose="02020503060305020303" pitchFamily="18" charset="0"/>
              </a:rPr>
              <a:t>en la ciudad de Armenia,  Sonsonate.</a:t>
            </a:r>
            <a:br>
              <a:rPr lang="es-ES" sz="2000" i="1" dirty="0">
                <a:solidFill>
                  <a:srgbClr val="660066"/>
                </a:solidFill>
                <a:latin typeface="Bell MT" panose="02020503060305020303" pitchFamily="18" charset="0"/>
              </a:rPr>
            </a:br>
            <a:r>
              <a:rPr lang="es-ES" sz="2000" i="1" dirty="0">
                <a:solidFill>
                  <a:srgbClr val="660066"/>
                </a:solidFill>
                <a:latin typeface="Bell MT" panose="02020503060305020303" pitchFamily="18" charset="0"/>
              </a:rPr>
              <a:t>Su obra, caracterizada por el dominio de la métrica, la profundidad en la expresión de sus sentimientos y la pureza</a:t>
            </a:r>
            <a:br>
              <a:rPr lang="es-ES" sz="2000" i="1" dirty="0">
                <a:solidFill>
                  <a:srgbClr val="660066"/>
                </a:solidFill>
                <a:latin typeface="Bell MT" panose="02020503060305020303" pitchFamily="18" charset="0"/>
              </a:rPr>
            </a:br>
            <a:r>
              <a:rPr lang="es-ES" sz="2000" i="1" dirty="0">
                <a:solidFill>
                  <a:srgbClr val="660066"/>
                </a:solidFill>
                <a:latin typeface="Bell MT" panose="02020503060305020303" pitchFamily="18" charset="0"/>
              </a:rPr>
              <a:t>del lenguaje, la convierten en una de las grandes exponentes del panorama poético hispanoamericano.</a:t>
            </a:r>
          </a:p>
          <a:p>
            <a:r>
              <a:rPr lang="es-ES" sz="2000" i="1" dirty="0">
                <a:solidFill>
                  <a:srgbClr val="660066"/>
                </a:solidFill>
                <a:latin typeface="Bell MT" panose="02020503060305020303" pitchFamily="18" charset="0"/>
              </a:rPr>
              <a:t>La casa de vidrio hacen parte de su excelente producción literaria. ©</a:t>
            </a:r>
            <a:br>
              <a:rPr lang="es-ES" sz="2000" i="1" dirty="0">
                <a:solidFill>
                  <a:srgbClr val="660066"/>
                </a:solidFill>
                <a:latin typeface="Bell MT" panose="02020503060305020303" pitchFamily="18" charset="0"/>
              </a:rPr>
            </a:br>
            <a:endParaRPr lang="es-ES" sz="2000" i="1" dirty="0">
              <a:solidFill>
                <a:srgbClr val="660066"/>
              </a:solidFill>
              <a:latin typeface="Bell MT" panose="02020503060305020303" pitchFamily="18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41BCC82-7E98-41FC-A3C6-EEEF6FA8EC53}"/>
              </a:ext>
            </a:extLst>
          </p:cNvPr>
          <p:cNvSpPr txBox="1"/>
          <p:nvPr/>
        </p:nvSpPr>
        <p:spPr>
          <a:xfrm>
            <a:off x="1524000" y="3505200"/>
            <a:ext cx="7539436" cy="440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60" i="1" dirty="0">
                <a:solidFill>
                  <a:srgbClr val="660066"/>
                </a:solidFill>
                <a:latin typeface="Bell MT" panose="02020503060305020303" pitchFamily="18" charset="0"/>
              </a:rPr>
              <a:t>La Casa de </a:t>
            </a:r>
            <a:r>
              <a:rPr lang="en-CA" sz="2260" i="1" dirty="0" err="1">
                <a:solidFill>
                  <a:srgbClr val="660066"/>
                </a:solidFill>
                <a:latin typeface="Bell MT" panose="02020503060305020303" pitchFamily="18" charset="0"/>
              </a:rPr>
              <a:t>Vidrio</a:t>
            </a:r>
            <a:r>
              <a:rPr lang="en-CA" sz="2260" i="1" dirty="0">
                <a:solidFill>
                  <a:srgbClr val="660066"/>
                </a:solidFill>
                <a:latin typeface="Bell MT" panose="02020503060305020303" pitchFamily="18" charset="0"/>
              </a:rPr>
              <a:t>,  un </a:t>
            </a:r>
            <a:r>
              <a:rPr lang="en-CA" sz="2260" i="1" dirty="0" err="1">
                <a:solidFill>
                  <a:srgbClr val="660066"/>
                </a:solidFill>
                <a:latin typeface="Bell MT" panose="02020503060305020303" pitchFamily="18" charset="0"/>
              </a:rPr>
              <a:t>poema</a:t>
            </a:r>
            <a:r>
              <a:rPr lang="en-CA" sz="2260" i="1" dirty="0">
                <a:solidFill>
                  <a:srgbClr val="660066"/>
                </a:solidFill>
                <a:latin typeface="Bell MT" panose="02020503060305020303" pitchFamily="18" charset="0"/>
              </a:rPr>
              <a:t> </a:t>
            </a:r>
            <a:r>
              <a:rPr lang="en-CA" sz="2260" i="1" dirty="0" err="1">
                <a:solidFill>
                  <a:srgbClr val="660066"/>
                </a:solidFill>
                <a:latin typeface="Bell MT" panose="02020503060305020303" pitchFamily="18" charset="0"/>
              </a:rPr>
              <a:t>pleno</a:t>
            </a:r>
            <a:r>
              <a:rPr lang="en-CA" sz="2260" i="1" dirty="0">
                <a:solidFill>
                  <a:srgbClr val="660066"/>
                </a:solidFill>
                <a:latin typeface="Bell MT" panose="02020503060305020303" pitchFamily="18" charset="0"/>
              </a:rPr>
              <a:t> de fantasia, </a:t>
            </a:r>
            <a:r>
              <a:rPr lang="en-CA" sz="2260" i="1" dirty="0" err="1">
                <a:solidFill>
                  <a:srgbClr val="660066"/>
                </a:solidFill>
                <a:latin typeface="Bell MT" panose="02020503060305020303" pitchFamily="18" charset="0"/>
              </a:rPr>
              <a:t>transparencia</a:t>
            </a:r>
            <a:r>
              <a:rPr lang="en-CA" sz="2260" i="1" dirty="0">
                <a:solidFill>
                  <a:srgbClr val="660066"/>
                </a:solidFill>
                <a:latin typeface="Bell MT" panose="02020503060305020303" pitchFamily="18" charset="0"/>
              </a:rPr>
              <a:t> y luz.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CBFF01B-1F8F-42DC-A6C6-D0BF8F28B6DC}"/>
              </a:ext>
            </a:extLst>
          </p:cNvPr>
          <p:cNvSpPr txBox="1"/>
          <p:nvPr/>
        </p:nvSpPr>
        <p:spPr>
          <a:xfrm>
            <a:off x="1143000" y="5943600"/>
            <a:ext cx="975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>
                <a:solidFill>
                  <a:srgbClr val="660066"/>
                </a:solidFill>
                <a:latin typeface="Bell MT" panose="02020503060305020303" pitchFamily="18" charset="0"/>
              </a:rPr>
              <a:t>Sin fines de  lucro ; Todos los derechos de autor © pertenecen a los respectivos artistas / fotógrafos</a:t>
            </a:r>
            <a:endParaRPr lang="en-CA" dirty="0">
              <a:solidFill>
                <a:srgbClr val="660066"/>
              </a:solidFill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376199"/>
      </p:ext>
    </p:extLst>
  </p:cSld>
  <p:clrMapOvr>
    <a:masterClrMapping/>
  </p:clrMapOvr>
  <p:transition spd="slow" advClick="0" advTm="26000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Imagen 2">
            <a:extLst>
              <a:ext uri="{FF2B5EF4-FFF2-40B4-BE49-F238E27FC236}">
                <a16:creationId xmlns:a16="http://schemas.microsoft.com/office/drawing/2014/main" id="{6D9477D8-21D5-4903-928A-6BDD108F2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17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5861" y="381000"/>
            <a:ext cx="10830339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" name="Rectangle 2">
            <a:extLst>
              <a:ext uri="{FF2B5EF4-FFF2-40B4-BE49-F238E27FC236}">
                <a16:creationId xmlns:a16="http://schemas.microsoft.com/office/drawing/2014/main" id="{278BD0DD-F402-48F9-A303-7C50DBEFBF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0" y="1295400"/>
            <a:ext cx="3581400" cy="1143000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3d extrusionH="57150">
              <a:bevelT w="38100" h="38100"/>
            </a:sp3d>
          </a:bodyPr>
          <a:lstStyle/>
          <a:p>
            <a:r>
              <a:rPr lang="en-US" altLang="en-US" sz="3050" b="1" i="1" dirty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Candara" panose="020E0502030303020204" pitchFamily="34" charset="0"/>
              </a:rPr>
              <a:t>La Casa de </a:t>
            </a:r>
            <a:r>
              <a:rPr lang="en-US" altLang="en-US" sz="3050" b="1" i="1" dirty="0" err="1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Candara" panose="020E0502030303020204" pitchFamily="34" charset="0"/>
              </a:rPr>
              <a:t>Vidrio</a:t>
            </a:r>
            <a:endParaRPr lang="en-US" altLang="en-US" sz="3050" b="1" i="1" dirty="0"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Candara" panose="020E0502030303020204" pitchFamily="34" charset="0"/>
            </a:endParaRPr>
          </a:p>
        </p:txBody>
      </p:sp>
      <p:sp>
        <p:nvSpPr>
          <p:cNvPr id="2053" name="Text Box 7">
            <a:extLst>
              <a:ext uri="{FF2B5EF4-FFF2-40B4-BE49-F238E27FC236}">
                <a16:creationId xmlns:a16="http://schemas.microsoft.com/office/drawing/2014/main" id="{64E2DFA0-E902-4397-ACC5-133CF8E9C4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2133600"/>
            <a:ext cx="1937005" cy="52322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800" i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rPr>
              <a:t>Claudia Lars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0668701-3115-444F-A25A-D0AD7A79ED11}"/>
              </a:ext>
            </a:extLst>
          </p:cNvPr>
          <p:cNvSpPr/>
          <p:nvPr/>
        </p:nvSpPr>
        <p:spPr>
          <a:xfrm>
            <a:off x="685800" y="381000"/>
            <a:ext cx="10820400" cy="6096000"/>
          </a:xfrm>
          <a:prstGeom prst="rect">
            <a:avLst/>
          </a:prstGeom>
          <a:noFill/>
          <a:ln w="15875" cap="rnd">
            <a:solidFill>
              <a:srgbClr val="7030A0"/>
            </a:solidFill>
            <a:prstDash val="sysDot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280F6357-AF2A-4AE3-8093-A27942FD51B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9800" y="1600200"/>
            <a:ext cx="1758697" cy="31242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79B7CFAD-7194-4E5C-8EC2-71AF632B1F49}"/>
              </a:ext>
            </a:extLst>
          </p:cNvPr>
          <p:cNvSpPr/>
          <p:nvPr/>
        </p:nvSpPr>
        <p:spPr>
          <a:xfrm>
            <a:off x="0" y="-76200"/>
            <a:ext cx="12192000" cy="6934200"/>
          </a:xfrm>
          <a:prstGeom prst="rect">
            <a:avLst/>
          </a:prstGeom>
          <a:solidFill>
            <a:srgbClr val="E0B7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3000">
        <p:sndAc>
          <p:stSnd>
            <p:snd r:embed="rId3" name="BELL.wav"/>
          </p:stSnd>
        </p:sndAc>
      </p:transition>
    </mc:Choice>
    <mc:Fallback xmlns="">
      <p:transition advClick="0" advTm="3000">
        <p:sndAc>
          <p:stSnd>
            <p:snd r:embed="rId9" name="BE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3" grpId="0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Imagen 2">
            <a:extLst>
              <a:ext uri="{FF2B5EF4-FFF2-40B4-BE49-F238E27FC236}">
                <a16:creationId xmlns:a16="http://schemas.microsoft.com/office/drawing/2014/main" id="{BDE43997-2F49-4CC2-A571-76C94D7E3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421"/>
                    </a14:imgEffect>
                    <a14:imgEffect>
                      <a14:saturation sat="1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" y="381000"/>
            <a:ext cx="108204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4">
            <a:extLst>
              <a:ext uri="{FF2B5EF4-FFF2-40B4-BE49-F238E27FC236}">
                <a16:creationId xmlns:a16="http://schemas.microsoft.com/office/drawing/2014/main" id="{791F4152-DE3C-4C17-AFBB-FB617C0E4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1371600"/>
            <a:ext cx="4343400" cy="182357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br>
              <a:rPr lang="en-US" altLang="en-US" dirty="0">
                <a:solidFill>
                  <a:srgbClr val="E0B7F3"/>
                </a:solidFill>
                <a:latin typeface="Comic Sans MS" panose="030F0702030302020204" pitchFamily="66" charset="0"/>
              </a:rPr>
            </a:br>
            <a:r>
              <a:rPr lang="en-US" altLang="en-US" sz="2550" b="1" i="1" dirty="0">
                <a:solidFill>
                  <a:srgbClr val="F1F1F1"/>
                </a:solidFill>
                <a:latin typeface="Candara" panose="020E0502030303020204" pitchFamily="34" charset="0"/>
              </a:rPr>
              <a:t>Puerta de </a:t>
            </a:r>
            <a:r>
              <a:rPr lang="en-US" altLang="en-US" sz="2550" b="1" i="1" dirty="0" err="1">
                <a:solidFill>
                  <a:srgbClr val="F1F1F1"/>
                </a:solidFill>
                <a:latin typeface="Candara" panose="020E0502030303020204" pitchFamily="34" charset="0"/>
              </a:rPr>
              <a:t>cristal</a:t>
            </a:r>
            <a:r>
              <a:rPr lang="en-US" altLang="en-US" sz="2550" b="1" i="1" dirty="0">
                <a:solidFill>
                  <a:srgbClr val="F1F1F1"/>
                </a:solidFill>
                <a:latin typeface="Candara" panose="020E0502030303020204" pitchFamily="34" charset="0"/>
              </a:rPr>
              <a:t> el </a:t>
            </a:r>
            <a:r>
              <a:rPr lang="en-US" altLang="en-US" sz="2550" b="1" i="1" dirty="0" err="1">
                <a:solidFill>
                  <a:srgbClr val="F1F1F1"/>
                </a:solidFill>
                <a:latin typeface="Candara" panose="020E0502030303020204" pitchFamily="34" charset="0"/>
              </a:rPr>
              <a:t>día</a:t>
            </a:r>
            <a:r>
              <a:rPr lang="en-US" altLang="en-US" sz="2550" b="1" i="1" dirty="0">
                <a:solidFill>
                  <a:srgbClr val="F1F1F1"/>
                </a:solidFill>
                <a:latin typeface="Candara" panose="020E0502030303020204" pitchFamily="34" charset="0"/>
              </a:rPr>
              <a:t>,</a:t>
            </a:r>
            <a:br>
              <a:rPr lang="en-US" altLang="en-US" sz="2550" b="1" i="1" dirty="0">
                <a:solidFill>
                  <a:srgbClr val="F1F1F1"/>
                </a:solidFill>
                <a:latin typeface="Candara" panose="020E0502030303020204" pitchFamily="34" charset="0"/>
              </a:rPr>
            </a:br>
            <a:r>
              <a:rPr lang="en-US" altLang="en-US" sz="2550" b="1" i="1" dirty="0">
                <a:solidFill>
                  <a:srgbClr val="F1F1F1"/>
                </a:solidFill>
                <a:latin typeface="Candara" panose="020E0502030303020204" pitchFamily="34" charset="0"/>
              </a:rPr>
              <a:t>pared de </a:t>
            </a:r>
            <a:r>
              <a:rPr lang="en-US" altLang="en-US" sz="2550" b="1" i="1" dirty="0" err="1">
                <a:solidFill>
                  <a:srgbClr val="F1F1F1"/>
                </a:solidFill>
                <a:latin typeface="Candara" panose="020E0502030303020204" pitchFamily="34" charset="0"/>
              </a:rPr>
              <a:t>cristal</a:t>
            </a:r>
            <a:r>
              <a:rPr lang="en-US" altLang="en-US" sz="2550" b="1" i="1" dirty="0">
                <a:solidFill>
                  <a:srgbClr val="F1F1F1"/>
                </a:solidFill>
                <a:latin typeface="Candara" panose="020E0502030303020204" pitchFamily="34" charset="0"/>
              </a:rPr>
              <a:t> el </a:t>
            </a:r>
            <a:r>
              <a:rPr lang="en-US" altLang="en-US" sz="2550" b="1" i="1" dirty="0" err="1">
                <a:solidFill>
                  <a:srgbClr val="F1F1F1"/>
                </a:solidFill>
                <a:latin typeface="Candara" panose="020E0502030303020204" pitchFamily="34" charset="0"/>
              </a:rPr>
              <a:t>aire</a:t>
            </a:r>
            <a:r>
              <a:rPr lang="en-US" altLang="en-US" sz="2550" b="1" i="1" dirty="0">
                <a:solidFill>
                  <a:srgbClr val="F1F1F1"/>
                </a:solidFill>
                <a:latin typeface="Candara" panose="020E0502030303020204" pitchFamily="34" charset="0"/>
              </a:rPr>
              <a:t>,</a:t>
            </a:r>
            <a:br>
              <a:rPr lang="en-US" altLang="en-US" sz="2550" b="1" i="1" dirty="0">
                <a:solidFill>
                  <a:srgbClr val="F1F1F1"/>
                </a:solidFill>
                <a:latin typeface="Candara" panose="020E0502030303020204" pitchFamily="34" charset="0"/>
              </a:rPr>
            </a:br>
            <a:r>
              <a:rPr lang="en-US" altLang="en-US" sz="2550" b="1" i="1" dirty="0" err="1">
                <a:solidFill>
                  <a:srgbClr val="F1F1F1"/>
                </a:solidFill>
                <a:latin typeface="Candara" panose="020E0502030303020204" pitchFamily="34" charset="0"/>
              </a:rPr>
              <a:t>techo</a:t>
            </a:r>
            <a:r>
              <a:rPr lang="en-US" altLang="en-US" sz="2550" b="1" i="1" dirty="0">
                <a:solidFill>
                  <a:srgbClr val="F1F1F1"/>
                </a:solidFill>
                <a:latin typeface="Candara" panose="020E0502030303020204" pitchFamily="34" charset="0"/>
              </a:rPr>
              <a:t> de </a:t>
            </a:r>
            <a:r>
              <a:rPr lang="en-US" altLang="en-US" sz="2550" b="1" i="1" dirty="0" err="1">
                <a:solidFill>
                  <a:srgbClr val="F1F1F1"/>
                </a:solidFill>
                <a:latin typeface="Candara" panose="020E0502030303020204" pitchFamily="34" charset="0"/>
              </a:rPr>
              <a:t>cristal</a:t>
            </a:r>
            <a:r>
              <a:rPr lang="en-US" altLang="en-US" sz="2550" b="1" i="1" dirty="0">
                <a:solidFill>
                  <a:srgbClr val="F1F1F1"/>
                </a:solidFill>
                <a:latin typeface="Candara" panose="020E0502030303020204" pitchFamily="34" charset="0"/>
              </a:rPr>
              <a:t> el </a:t>
            </a:r>
            <a:r>
              <a:rPr lang="en-US" altLang="en-US" sz="2550" b="1" i="1" dirty="0" err="1">
                <a:solidFill>
                  <a:srgbClr val="F1F1F1"/>
                </a:solidFill>
                <a:latin typeface="Candara" panose="020E0502030303020204" pitchFamily="34" charset="0"/>
              </a:rPr>
              <a:t>cielo</a:t>
            </a:r>
            <a:r>
              <a:rPr lang="en-US" altLang="en-US" sz="2550" b="1" i="1" dirty="0">
                <a:solidFill>
                  <a:srgbClr val="F1F1F1"/>
                </a:solidFill>
                <a:latin typeface="Candara" panose="020E0502030303020204" pitchFamily="34" charset="0"/>
              </a:rPr>
              <a:t>.</a:t>
            </a:r>
          </a:p>
          <a:p>
            <a:pPr eaLnBrk="1" hangingPunct="1"/>
            <a:endParaRPr lang="en-US" altLang="en-US" b="1" dirty="0">
              <a:latin typeface="Comic Sans MS" panose="030F0702030302020204" pitchFamily="66" charset="0"/>
            </a:endParaRPr>
          </a:p>
        </p:txBody>
      </p:sp>
      <p:sp>
        <p:nvSpPr>
          <p:cNvPr id="3081" name="Text Box 9">
            <a:extLst>
              <a:ext uri="{FF2B5EF4-FFF2-40B4-BE49-F238E27FC236}">
                <a16:creationId xmlns:a16="http://schemas.microsoft.com/office/drawing/2014/main" id="{7C50B7E6-5257-4D3D-98C6-1541786735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1066800"/>
            <a:ext cx="3700052" cy="90178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630" b="1" i="1" dirty="0">
                <a:solidFill>
                  <a:srgbClr val="F1F1F1"/>
                </a:solidFill>
                <a:latin typeface="Candara" panose="020E0502030303020204" pitchFamily="34" charset="0"/>
              </a:rPr>
              <a:t>Dios </a:t>
            </a:r>
            <a:r>
              <a:rPr lang="en-US" altLang="en-US" sz="2630" b="1" i="1" dirty="0" err="1">
                <a:solidFill>
                  <a:srgbClr val="F1F1F1"/>
                </a:solidFill>
                <a:latin typeface="Candara" panose="020E0502030303020204" pitchFamily="34" charset="0"/>
              </a:rPr>
              <a:t>hizo</a:t>
            </a:r>
            <a:r>
              <a:rPr lang="en-US" altLang="en-US" sz="2630" b="1" i="1" dirty="0">
                <a:solidFill>
                  <a:srgbClr val="F1F1F1"/>
                </a:solidFill>
                <a:latin typeface="Candara" panose="020E0502030303020204" pitchFamily="34" charset="0"/>
              </a:rPr>
              <a:t> mi casa </a:t>
            </a:r>
            <a:r>
              <a:rPr lang="en-US" altLang="en-US" sz="2630" b="1" i="1" dirty="0" err="1">
                <a:solidFill>
                  <a:srgbClr val="F1F1F1"/>
                </a:solidFill>
                <a:latin typeface="Candara" panose="020E0502030303020204" pitchFamily="34" charset="0"/>
              </a:rPr>
              <a:t>grande</a:t>
            </a:r>
            <a:r>
              <a:rPr lang="en-US" altLang="en-US" sz="2630" b="1" i="1" dirty="0">
                <a:solidFill>
                  <a:srgbClr val="F1F1F1"/>
                </a:solidFill>
                <a:latin typeface="Candara" panose="020E0502030303020204" pitchFamily="34" charset="0"/>
              </a:rPr>
              <a:t>!</a:t>
            </a:r>
            <a:br>
              <a:rPr lang="en-US" altLang="en-US" sz="2630" b="1" i="1" dirty="0">
                <a:solidFill>
                  <a:srgbClr val="F1F1F1"/>
                </a:solidFill>
                <a:latin typeface="Candara" panose="020E0502030303020204" pitchFamily="34" charset="0"/>
              </a:rPr>
            </a:br>
            <a:endParaRPr lang="en-US" altLang="en-US" sz="2630" b="1" i="1" dirty="0">
              <a:solidFill>
                <a:srgbClr val="F1F1F1"/>
              </a:solidFill>
              <a:latin typeface="Candara" panose="020E0502030303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B298D932-0FB7-4ED7-BE19-B3F27A765E8C}"/>
              </a:ext>
            </a:extLst>
          </p:cNvPr>
          <p:cNvSpPr/>
          <p:nvPr/>
        </p:nvSpPr>
        <p:spPr>
          <a:xfrm>
            <a:off x="685800" y="381000"/>
            <a:ext cx="10820400" cy="6096000"/>
          </a:xfrm>
          <a:prstGeom prst="rect">
            <a:avLst/>
          </a:prstGeom>
          <a:noFill/>
          <a:ln w="25400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EB6D9AE-AB5E-4F17-9BF8-B68002C6A4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3200400"/>
            <a:ext cx="1828877" cy="31283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8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8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2C76A7A3-2BE9-49DA-B1D8-2E5D75CDE8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381000"/>
            <a:ext cx="10744200" cy="6096000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5C1B8563-B6DB-4404-88E1-DC3B5ECEC1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838200"/>
            <a:ext cx="4495800" cy="1652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br>
              <a:rPr lang="en-US" altLang="en-US" sz="2400" dirty="0">
                <a:solidFill>
                  <a:srgbClr val="8FABC2"/>
                </a:solidFill>
                <a:latin typeface="Georgia" panose="02040502050405020303" pitchFamily="18" charset="0"/>
              </a:rPr>
            </a:br>
            <a:r>
              <a:rPr lang="en-US" altLang="en-US" sz="2620" b="1" i="1" dirty="0">
                <a:solidFill>
                  <a:srgbClr val="7030A0"/>
                </a:solidFill>
                <a:latin typeface="Candara" panose="020E0502030303020204" pitchFamily="34" charset="0"/>
              </a:rPr>
              <a:t>Ventanas de </a:t>
            </a:r>
            <a:r>
              <a:rPr lang="en-US" altLang="en-US" sz="262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maravilla</a:t>
            </a:r>
            <a:br>
              <a:rPr lang="en-US" altLang="en-US" sz="2620" b="1" i="1" dirty="0">
                <a:solidFill>
                  <a:srgbClr val="7030A0"/>
                </a:solidFill>
                <a:latin typeface="Candara" panose="020E0502030303020204" pitchFamily="34" charset="0"/>
              </a:rPr>
            </a:br>
            <a:r>
              <a:rPr lang="en-US" altLang="en-US" sz="262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sobre</a:t>
            </a:r>
            <a:r>
              <a:rPr lang="en-US" altLang="en-US" sz="2620" b="1" i="1" dirty="0">
                <a:solidFill>
                  <a:srgbClr val="7030A0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262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escondidos</a:t>
            </a:r>
            <a:r>
              <a:rPr lang="en-US" altLang="en-US" sz="2620" b="1" i="1" dirty="0">
                <a:solidFill>
                  <a:srgbClr val="7030A0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262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lugares</a:t>
            </a:r>
            <a:br>
              <a:rPr lang="en-US" altLang="en-US" sz="2500" b="1" dirty="0">
                <a:solidFill>
                  <a:srgbClr val="7030A0"/>
                </a:solidFill>
                <a:latin typeface="Candara" panose="020E0502030303020204" pitchFamily="34" charset="0"/>
              </a:rPr>
            </a:br>
            <a:endParaRPr lang="en-US" altLang="en-US" sz="2500" b="1" dirty="0">
              <a:solidFill>
                <a:srgbClr val="7030A0"/>
              </a:solidFill>
              <a:latin typeface="Candara" panose="020E0502030303020204" pitchFamily="34" charset="0"/>
            </a:endParaRPr>
          </a:p>
        </p:txBody>
      </p:sp>
      <p:sp>
        <p:nvSpPr>
          <p:cNvPr id="4122" name="Text Box 26">
            <a:extLst>
              <a:ext uri="{FF2B5EF4-FFF2-40B4-BE49-F238E27FC236}">
                <a16:creationId xmlns:a16="http://schemas.microsoft.com/office/drawing/2014/main" id="{FC8A07AB-8691-4F27-B149-C31E5BA3F3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2209800"/>
            <a:ext cx="3778599" cy="898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620" b="1" i="1" dirty="0">
                <a:solidFill>
                  <a:srgbClr val="7030A0"/>
                </a:solidFill>
                <a:latin typeface="Candara" panose="020E0502030303020204" pitchFamily="34" charset="0"/>
              </a:rPr>
              <a:t>El </a:t>
            </a:r>
            <a:r>
              <a:rPr lang="en-US" altLang="en-US" sz="262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sendero</a:t>
            </a:r>
            <a:r>
              <a:rPr lang="en-US" altLang="en-US" sz="2620" b="1" i="1" dirty="0">
                <a:solidFill>
                  <a:srgbClr val="7030A0"/>
                </a:solidFill>
                <a:latin typeface="Candara" panose="020E0502030303020204" pitchFamily="34" charset="0"/>
              </a:rPr>
              <a:t> de las </a:t>
            </a:r>
            <a:r>
              <a:rPr lang="en-US" altLang="en-US" sz="262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hadas</a:t>
            </a:r>
            <a:br>
              <a:rPr lang="en-US" altLang="en-US" sz="2620" b="1" i="1" dirty="0">
                <a:solidFill>
                  <a:srgbClr val="7030A0"/>
                </a:solidFill>
                <a:latin typeface="Candara" panose="020E0502030303020204" pitchFamily="34" charset="0"/>
              </a:rPr>
            </a:br>
            <a:r>
              <a:rPr lang="en-US" altLang="en-US" sz="2620" b="1" i="1" dirty="0">
                <a:solidFill>
                  <a:srgbClr val="7030A0"/>
                </a:solidFill>
                <a:latin typeface="Candara" panose="020E0502030303020204" pitchFamily="34" charset="0"/>
              </a:rPr>
              <a:t>y el </a:t>
            </a:r>
            <a:r>
              <a:rPr lang="en-US" altLang="en-US" sz="262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camino</a:t>
            </a:r>
            <a:r>
              <a:rPr lang="en-US" altLang="en-US" sz="2620" b="1" i="1" dirty="0">
                <a:solidFill>
                  <a:srgbClr val="7030A0"/>
                </a:solidFill>
                <a:latin typeface="Candara" panose="020E0502030303020204" pitchFamily="34" charset="0"/>
              </a:rPr>
              <a:t> de los </a:t>
            </a:r>
            <a:r>
              <a:rPr lang="en-US" altLang="en-US" sz="262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ángeles</a:t>
            </a:r>
            <a:endParaRPr lang="en-US" altLang="en-US" sz="2620" b="1" i="1" dirty="0">
              <a:solidFill>
                <a:srgbClr val="7030A0"/>
              </a:solidFill>
              <a:latin typeface="Candara" panose="020E0502030303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F0B72D1-928B-4493-94FC-5556DFA9BA18}"/>
              </a:ext>
            </a:extLst>
          </p:cNvPr>
          <p:cNvSpPr/>
          <p:nvPr/>
        </p:nvSpPr>
        <p:spPr>
          <a:xfrm>
            <a:off x="762000" y="381000"/>
            <a:ext cx="10744200" cy="6096000"/>
          </a:xfrm>
          <a:prstGeom prst="rect">
            <a:avLst/>
          </a:prstGeom>
          <a:noFill/>
          <a:ln w="25400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50C5A842-FFEC-490F-9143-D2F5B291A00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1800" y="3048000"/>
            <a:ext cx="1828800" cy="3124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4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3FDDA71D-1D5B-46E0-A23C-188EA07EF4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81000"/>
            <a:ext cx="10820400" cy="6109251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6C24DEA2-FD69-401E-B766-327894AAAF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1447800"/>
            <a:ext cx="3501280" cy="1269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500" b="1" i="1" dirty="0">
                <a:solidFill>
                  <a:srgbClr val="E0B7F3"/>
                </a:solidFill>
                <a:latin typeface="Candara" panose="020E0502030303020204" pitchFamily="34" charset="0"/>
              </a:rPr>
              <a:t>Cuelgan las </a:t>
            </a:r>
            <a:r>
              <a:rPr lang="en-US" altLang="en-US" sz="250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enredaderas</a:t>
            </a:r>
            <a:br>
              <a:rPr lang="en-US" altLang="en-US" sz="2500" b="1" i="1" dirty="0">
                <a:solidFill>
                  <a:srgbClr val="E0B7F3"/>
                </a:solidFill>
                <a:latin typeface="Candara" panose="020E0502030303020204" pitchFamily="34" charset="0"/>
              </a:rPr>
            </a:br>
            <a:r>
              <a:rPr lang="en-US" altLang="en-US" sz="2500" b="1" i="1" dirty="0">
                <a:solidFill>
                  <a:srgbClr val="E0B7F3"/>
                </a:solidFill>
                <a:latin typeface="Candara" panose="020E0502030303020204" pitchFamily="34" charset="0"/>
              </a:rPr>
              <a:t>sus </a:t>
            </a:r>
            <a:r>
              <a:rPr lang="en-US" altLang="en-US" sz="250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cortinas</a:t>
            </a:r>
            <a:r>
              <a:rPr lang="en-US" altLang="en-US" sz="2500" b="1" i="1" dirty="0">
                <a:solidFill>
                  <a:srgbClr val="E0B7F3"/>
                </a:solidFill>
                <a:latin typeface="Candara" panose="020E0502030303020204" pitchFamily="34" charset="0"/>
              </a:rPr>
              <a:t> de volantes;</a:t>
            </a:r>
            <a:br>
              <a:rPr lang="en-US" altLang="en-US" sz="2500" b="1" i="1" dirty="0">
                <a:solidFill>
                  <a:srgbClr val="E0B7F3"/>
                </a:solidFill>
                <a:latin typeface="Candara" panose="020E0502030303020204" pitchFamily="34" charset="0"/>
              </a:rPr>
            </a:br>
            <a:endParaRPr lang="en-US" altLang="en-US" sz="2500" b="1" i="1" dirty="0">
              <a:solidFill>
                <a:srgbClr val="E0B7F3"/>
              </a:solidFill>
              <a:latin typeface="Candara" panose="020E0502030303020204" pitchFamily="34" charset="0"/>
            </a:endParaRPr>
          </a:p>
        </p:txBody>
      </p:sp>
      <p:sp>
        <p:nvSpPr>
          <p:cNvPr id="5142" name="Text Box 22">
            <a:extLst>
              <a:ext uri="{FF2B5EF4-FFF2-40B4-BE49-F238E27FC236}">
                <a16:creationId xmlns:a16="http://schemas.microsoft.com/office/drawing/2014/main" id="{E3286D5B-8E53-4270-BFD4-334C35B2F6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609600"/>
            <a:ext cx="3656642" cy="1269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500" b="1" i="1" dirty="0">
                <a:solidFill>
                  <a:srgbClr val="E0B7F3"/>
                </a:solidFill>
                <a:latin typeface="Candara" panose="020E0502030303020204" pitchFamily="34" charset="0"/>
              </a:rPr>
              <a:t>la </a:t>
            </a:r>
            <a:r>
              <a:rPr lang="en-US" altLang="en-US" sz="250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hierba</a:t>
            </a:r>
            <a:r>
              <a:rPr lang="en-US" altLang="en-US" sz="2500" b="1" i="1" dirty="0">
                <a:solidFill>
                  <a:srgbClr val="E0B7F3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250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fina</a:t>
            </a:r>
            <a:r>
              <a:rPr lang="en-US" altLang="en-US" sz="2500" b="1" i="1" dirty="0">
                <a:solidFill>
                  <a:srgbClr val="E0B7F3"/>
                </a:solidFill>
                <a:latin typeface="Candara" panose="020E0502030303020204" pitchFamily="34" charset="0"/>
              </a:rPr>
              <a:t> es </a:t>
            </a:r>
            <a:r>
              <a:rPr lang="en-US" altLang="en-US" sz="250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alfombra</a:t>
            </a:r>
            <a:br>
              <a:rPr lang="en-US" altLang="en-US" sz="2500" b="1" i="1" dirty="0">
                <a:solidFill>
                  <a:srgbClr val="E0B7F3"/>
                </a:solidFill>
                <a:latin typeface="Candara" panose="020E0502030303020204" pitchFamily="34" charset="0"/>
              </a:rPr>
            </a:br>
            <a:r>
              <a:rPr lang="en-US" altLang="en-US" sz="2500" b="1" i="1" dirty="0">
                <a:solidFill>
                  <a:srgbClr val="E0B7F3"/>
                </a:solidFill>
                <a:latin typeface="Candara" panose="020E0502030303020204" pitchFamily="34" charset="0"/>
              </a:rPr>
              <a:t>de mariposas </a:t>
            </a:r>
            <a:r>
              <a:rPr lang="en-US" altLang="en-US" sz="250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fugaces</a:t>
            </a:r>
            <a:r>
              <a:rPr lang="en-US" altLang="en-US" sz="2500" b="1" i="1" dirty="0">
                <a:solidFill>
                  <a:srgbClr val="E0B7F3"/>
                </a:solidFill>
                <a:latin typeface="Candara" panose="020E0502030303020204" pitchFamily="34" charset="0"/>
              </a:rPr>
              <a:t>.</a:t>
            </a:r>
            <a:br>
              <a:rPr lang="en-US" altLang="en-US" sz="2500" b="1" i="1" dirty="0">
                <a:solidFill>
                  <a:srgbClr val="E0B7F3"/>
                </a:solidFill>
                <a:latin typeface="Candara" panose="020E0502030303020204" pitchFamily="34" charset="0"/>
              </a:rPr>
            </a:br>
            <a:endParaRPr lang="en-US" altLang="en-US" sz="2500" b="1" i="1" dirty="0">
              <a:solidFill>
                <a:srgbClr val="E0B7F3"/>
              </a:solidFill>
              <a:latin typeface="Candara" panose="020E0502030303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3FC98F6-4491-45C1-9976-96E533C48C3A}"/>
              </a:ext>
            </a:extLst>
          </p:cNvPr>
          <p:cNvSpPr/>
          <p:nvPr/>
        </p:nvSpPr>
        <p:spPr>
          <a:xfrm>
            <a:off x="685800" y="381000"/>
            <a:ext cx="10820400" cy="6096000"/>
          </a:xfrm>
          <a:prstGeom prst="rect">
            <a:avLst/>
          </a:prstGeom>
          <a:noFill/>
          <a:ln w="25400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DE278623-C3BC-4887-AD28-332208D062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400" y="3352800"/>
            <a:ext cx="1828800" cy="33528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07A9F6D-179D-4EF9-AC4A-FA53DC8155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4495800"/>
            <a:ext cx="533400" cy="790575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7CAFFC28-FB75-4753-AD28-541196EDFBB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75422">
            <a:off x="8139116" y="4356443"/>
            <a:ext cx="440598" cy="709245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A29306-101F-457A-8C2B-AB2070CF2656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72998">
            <a:off x="9850841" y="4171809"/>
            <a:ext cx="431060" cy="728058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3348847-747E-4037-BD92-5153B5F5E3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42439">
            <a:off x="9683560" y="5208705"/>
            <a:ext cx="409840" cy="782373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FF6F168-2D99-437F-9BE2-B2156EF2E25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72998">
            <a:off x="6802841" y="5107203"/>
            <a:ext cx="431060" cy="728058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BBA7C201-2D89-4B37-A340-9C2909D46A7B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72998">
            <a:off x="5583640" y="5391009"/>
            <a:ext cx="431060" cy="7280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">
        <p:split orient="vert"/>
      </p:transition>
    </mc:Choice>
    <mc:Fallback>
      <p:transition spd="slow" advClick="0" advTm="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0" tmFilter="0, 0; 0.125,0.2665; 0.25,0.4; 0.375,0.465; 0.5,0.5;  0.625,0.535; 0.75,0.6; 0.875,0.7335; 1,1">
                                          <p:stCondLst>
                                            <p:cond delay="66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0" tmFilter="0, 0; 0.125,0.2665; 0.25,0.4; 0.375,0.465; 0.5,0.5;  0.625,0.535; 0.75,0.6; 0.875,0.7335; 1,1">
                                          <p:stCondLst>
                                            <p:cond delay="132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0" tmFilter="0, 0; 0.125,0.2665; 0.25,0.4; 0.375,0.465; 0.5,0.5;  0.625,0.535; 0.75,0.6; 0.875,0.7335; 1,1">
                                          <p:stCondLst>
                                            <p:cond delay="165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0">
                                          <p:stCondLst>
                                            <p:cond delay="6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0" decel="50000">
                                          <p:stCondLst>
                                            <p:cond delay="67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0">
                                          <p:stCondLst>
                                            <p:cond delay="131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0" decel="50000">
                                          <p:stCondLst>
                                            <p:cond delay="133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0">
                                          <p:stCondLst>
                                            <p:cond delay="164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0" decel="50000">
                                          <p:stCondLst>
                                            <p:cond delay="166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0">
                                          <p:stCondLst>
                                            <p:cond delay="180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0" decel="50000">
                                          <p:stCondLst>
                                            <p:cond delay="183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0" tmFilter="0, 0; 0.125,0.2665; 0.25,0.4; 0.375,0.465; 0.5,0.5;  0.625,0.535; 0.75,0.6; 0.875,0.7335; 1,1">
                                          <p:stCondLst>
                                            <p:cond delay="664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0" tmFilter="0, 0; 0.125,0.2665; 0.25,0.4; 0.375,0.465; 0.5,0.5;  0.625,0.535; 0.75,0.6; 0.875,0.7335; 1,1">
                                          <p:stCondLst>
                                            <p:cond delay="1324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0" tmFilter="0, 0; 0.125,0.2665; 0.25,0.4; 0.375,0.465; 0.5,0.5;  0.625,0.535; 0.75,0.6; 0.875,0.7335; 1,1">
                                          <p:stCondLst>
                                            <p:cond delay="1656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0">
                                          <p:stCondLst>
                                            <p:cond delay="6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0" decel="50000">
                                          <p:stCondLst>
                                            <p:cond delay="676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0">
                                          <p:stCondLst>
                                            <p:cond delay="131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0" decel="50000">
                                          <p:stCondLst>
                                            <p:cond delay="1338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0">
                                          <p:stCondLst>
                                            <p:cond delay="164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0" decel="50000">
                                          <p:stCondLst>
                                            <p:cond delay="1668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0">
                                          <p:stCondLst>
                                            <p:cond delay="1808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0" decel="50000">
                                          <p:stCondLst>
                                            <p:cond delay="1834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1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EA35241F-57A3-43F3-B937-DCA583BDB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81000"/>
            <a:ext cx="10820400" cy="6096000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65BDF18F-AD90-428D-8C1C-741E385496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533400"/>
            <a:ext cx="4648200" cy="1246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  <a:t>El </a:t>
            </a:r>
            <a:r>
              <a:rPr lang="en-US" altLang="en-US" sz="248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agua</a:t>
            </a:r>
            <a: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248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clara</a:t>
            </a:r>
            <a: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  <a:t> del </a:t>
            </a:r>
            <a:r>
              <a:rPr lang="en-US" altLang="en-US" sz="248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río</a:t>
            </a:r>
            <a:b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</a:br>
            <a:r>
              <a:rPr lang="en-US" altLang="en-US" sz="248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cuaja</a:t>
            </a:r>
            <a: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  <a:t> un </a:t>
            </a:r>
            <a:r>
              <a:rPr lang="en-US" altLang="en-US" sz="248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puente</a:t>
            </a:r>
            <a: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  <a:t> de diamante;</a:t>
            </a:r>
            <a:b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</a:br>
            <a:endParaRPr lang="en-US" altLang="en-US" sz="2480" b="1" i="1" dirty="0">
              <a:solidFill>
                <a:srgbClr val="7030A0"/>
              </a:solidFill>
              <a:latin typeface="Candara" panose="020E0502030303020204" pitchFamily="34" charset="0"/>
            </a:endParaRPr>
          </a:p>
        </p:txBody>
      </p:sp>
      <p:sp>
        <p:nvSpPr>
          <p:cNvPr id="6151" name="Text Box 7">
            <a:extLst>
              <a:ext uri="{FF2B5EF4-FFF2-40B4-BE49-F238E27FC236}">
                <a16:creationId xmlns:a16="http://schemas.microsoft.com/office/drawing/2014/main" id="{6C03CA05-DD67-4437-B9D6-E2D9B20164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2057400"/>
            <a:ext cx="3294492" cy="1246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  <a:t>Hay </a:t>
            </a:r>
            <a:r>
              <a:rPr lang="en-US" altLang="en-US" sz="248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libélulas</a:t>
            </a:r>
            <a: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  <a:t> de </a:t>
            </a:r>
            <a:r>
              <a:rPr lang="en-US" altLang="en-US" sz="248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nácar</a:t>
            </a:r>
            <a:b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</a:br>
            <a: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  <a:t>y </a:t>
            </a:r>
            <a:r>
              <a:rPr lang="en-US" altLang="en-US" sz="248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pececillos</a:t>
            </a:r>
            <a: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  <a:t> de </a:t>
            </a:r>
            <a:r>
              <a:rPr lang="en-US" altLang="en-US" sz="248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esmalte</a:t>
            </a:r>
            <a: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  <a:t>.</a:t>
            </a:r>
            <a:br>
              <a:rPr lang="en-US" altLang="en-US" sz="2480" b="1" i="1" dirty="0">
                <a:solidFill>
                  <a:srgbClr val="7030A0"/>
                </a:solidFill>
                <a:latin typeface="Candara" panose="020E0502030303020204" pitchFamily="34" charset="0"/>
              </a:rPr>
            </a:br>
            <a:endParaRPr lang="en-US" altLang="en-US" sz="2480" b="1" i="1" dirty="0">
              <a:solidFill>
                <a:srgbClr val="7030A0"/>
              </a:solidFill>
              <a:latin typeface="Candara" panose="020E0502030303020204" pitchFamily="34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A76C0FF-A391-41B4-9786-A344C2F3DD91}"/>
              </a:ext>
            </a:extLst>
          </p:cNvPr>
          <p:cNvSpPr/>
          <p:nvPr/>
        </p:nvSpPr>
        <p:spPr>
          <a:xfrm>
            <a:off x="685800" y="381000"/>
            <a:ext cx="10820400" cy="6096000"/>
          </a:xfrm>
          <a:prstGeom prst="rect">
            <a:avLst/>
          </a:prstGeom>
          <a:noFill/>
          <a:ln w="25400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04611D9-E6EB-4DB1-A139-CCECC5D04A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3581400"/>
            <a:ext cx="1828877" cy="312834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1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3ED1E89-A427-4935-9E2C-6DD394E458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81000"/>
            <a:ext cx="10820400" cy="6096000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19F98A67-913A-402F-9EDD-F0064D373D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914400"/>
            <a:ext cx="4150880" cy="1731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br>
              <a:rPr lang="en-US" alt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US" altLang="en-US" sz="2750" b="1" i="1" dirty="0">
                <a:solidFill>
                  <a:srgbClr val="E0B7F3"/>
                </a:solidFill>
                <a:latin typeface="Cambria" panose="02040503050406030204" pitchFamily="18" charset="0"/>
              </a:rPr>
              <a:t>Risa y canto se </a:t>
            </a:r>
            <a:r>
              <a:rPr lang="en-US" altLang="en-US" sz="2750" b="1" i="1" dirty="0" err="1">
                <a:solidFill>
                  <a:srgbClr val="E0B7F3"/>
                </a:solidFill>
                <a:latin typeface="Cambria" panose="02040503050406030204" pitchFamily="18" charset="0"/>
              </a:rPr>
              <a:t>persiguen</a:t>
            </a:r>
            <a:br>
              <a:rPr lang="en-US" altLang="en-US" sz="2750" b="1" i="1" dirty="0">
                <a:solidFill>
                  <a:srgbClr val="E0B7F3"/>
                </a:solidFill>
                <a:latin typeface="Cambria" panose="02040503050406030204" pitchFamily="18" charset="0"/>
              </a:rPr>
            </a:br>
            <a:r>
              <a:rPr lang="en-US" altLang="en-US" sz="2750" b="1" i="1" dirty="0" err="1">
                <a:solidFill>
                  <a:srgbClr val="E0B7F3"/>
                </a:solidFill>
                <a:latin typeface="Cambria" panose="02040503050406030204" pitchFamily="18" charset="0"/>
              </a:rPr>
              <a:t>en</a:t>
            </a:r>
            <a:r>
              <a:rPr lang="en-US" altLang="en-US" sz="2750" b="1" i="1" dirty="0">
                <a:solidFill>
                  <a:srgbClr val="E0B7F3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750" b="1" i="1" dirty="0" err="1">
                <a:solidFill>
                  <a:srgbClr val="E0B7F3"/>
                </a:solidFill>
                <a:latin typeface="Cambria" panose="02040503050406030204" pitchFamily="18" charset="0"/>
              </a:rPr>
              <a:t>giros</a:t>
            </a:r>
            <a:r>
              <a:rPr lang="en-US" altLang="en-US" sz="2750" b="1" i="1" dirty="0">
                <a:solidFill>
                  <a:srgbClr val="E0B7F3"/>
                </a:solidFill>
                <a:latin typeface="Cambria" panose="02040503050406030204" pitchFamily="18" charset="0"/>
              </a:rPr>
              <a:t> de juego y </a:t>
            </a:r>
            <a:r>
              <a:rPr lang="en-US" altLang="en-US" sz="2750" b="1" i="1" dirty="0" err="1">
                <a:solidFill>
                  <a:srgbClr val="E0B7F3"/>
                </a:solidFill>
                <a:latin typeface="Cambria" panose="02040503050406030204" pitchFamily="18" charset="0"/>
              </a:rPr>
              <a:t>baile</a:t>
            </a:r>
            <a:r>
              <a:rPr lang="en-US" altLang="en-US" sz="2750" b="1" i="1" dirty="0">
                <a:solidFill>
                  <a:srgbClr val="E0B7F3"/>
                </a:solidFill>
                <a:latin typeface="Cambria" panose="02040503050406030204" pitchFamily="18" charset="0"/>
              </a:rPr>
              <a:t>.</a:t>
            </a:r>
            <a:br>
              <a:rPr lang="en-US" altLang="en-US" sz="2750" b="1" i="1" dirty="0">
                <a:solidFill>
                  <a:srgbClr val="E0B7F3"/>
                </a:solidFill>
                <a:latin typeface="Cambria" panose="02040503050406030204" pitchFamily="18" charset="0"/>
              </a:rPr>
            </a:br>
            <a:endParaRPr lang="en-US" altLang="en-US" sz="2750" b="1" i="1" dirty="0">
              <a:solidFill>
                <a:srgbClr val="E0B7F3"/>
              </a:solidFill>
              <a:latin typeface="Cambria" panose="02040503050406030204" pitchFamily="18" charset="0"/>
            </a:endParaRPr>
          </a:p>
        </p:txBody>
      </p:sp>
      <p:sp>
        <p:nvSpPr>
          <p:cNvPr id="7172" name="Text Box 7">
            <a:extLst>
              <a:ext uri="{FF2B5EF4-FFF2-40B4-BE49-F238E27FC236}">
                <a16:creationId xmlns:a16="http://schemas.microsoft.com/office/drawing/2014/main" id="{FBCBF88F-0F50-4BB9-9C1E-F29634878A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8888" y="41910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br>
              <a:rPr lang="en-US" altLang="en-US" b="1">
                <a:latin typeface="Comic Sans MS" panose="030F0702030302020204" pitchFamily="66" charset="0"/>
              </a:rPr>
            </a:br>
            <a:endParaRPr lang="en-US" altLang="en-US" b="1">
              <a:latin typeface="Comic Sans MS" panose="030F0702030302020204" pitchFamily="66" charset="0"/>
            </a:endParaRPr>
          </a:p>
        </p:txBody>
      </p:sp>
      <p:sp>
        <p:nvSpPr>
          <p:cNvPr id="7176" name="Text Box 8">
            <a:extLst>
              <a:ext uri="{FF2B5EF4-FFF2-40B4-BE49-F238E27FC236}">
                <a16:creationId xmlns:a16="http://schemas.microsoft.com/office/drawing/2014/main" id="{CE4F752B-0265-434D-A6A6-DDD0406088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2514600"/>
            <a:ext cx="3894015" cy="1361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750" b="1" i="1" dirty="0">
                <a:solidFill>
                  <a:srgbClr val="E0B7F3"/>
                </a:solidFill>
                <a:latin typeface="Candara" panose="020E0502030303020204" pitchFamily="34" charset="0"/>
              </a:rPr>
              <a:t>¡Columpio del </a:t>
            </a:r>
            <a:r>
              <a:rPr lang="en-US" altLang="en-US" sz="275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alborozo</a:t>
            </a:r>
            <a:br>
              <a:rPr lang="en-US" altLang="en-US" sz="2750" b="1" i="1" dirty="0">
                <a:solidFill>
                  <a:srgbClr val="E0B7F3"/>
                </a:solidFill>
                <a:latin typeface="Candara" panose="020E0502030303020204" pitchFamily="34" charset="0"/>
              </a:rPr>
            </a:br>
            <a:r>
              <a:rPr lang="en-US" altLang="en-US" sz="2750" b="1" i="1" dirty="0">
                <a:solidFill>
                  <a:srgbClr val="E0B7F3"/>
                </a:solidFill>
                <a:latin typeface="Candara" panose="020E0502030303020204" pitchFamily="34" charset="0"/>
              </a:rPr>
              <a:t>entre los </a:t>
            </a:r>
            <a:r>
              <a:rPr lang="en-US" altLang="en-US" sz="275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gajos</a:t>
            </a:r>
            <a:r>
              <a:rPr lang="en-US" altLang="en-US" sz="2750" b="1" i="1" dirty="0">
                <a:solidFill>
                  <a:srgbClr val="E0B7F3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275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fragantes</a:t>
            </a:r>
            <a:r>
              <a:rPr lang="en-US" altLang="en-US" sz="2750" b="1" i="1" dirty="0">
                <a:solidFill>
                  <a:srgbClr val="E0B7F3"/>
                </a:solidFill>
                <a:latin typeface="Candara" panose="020E0502030303020204" pitchFamily="34" charset="0"/>
              </a:rPr>
              <a:t>!</a:t>
            </a:r>
            <a:br>
              <a:rPr lang="en-US" altLang="en-US" sz="2750" b="1" i="1" dirty="0">
                <a:solidFill>
                  <a:srgbClr val="E0B7F3"/>
                </a:solidFill>
                <a:latin typeface="Candara" panose="020E0502030303020204" pitchFamily="34" charset="0"/>
              </a:rPr>
            </a:br>
            <a:endParaRPr lang="en-US" altLang="en-US" sz="2750" b="1" i="1" dirty="0">
              <a:solidFill>
                <a:srgbClr val="E0B7F3"/>
              </a:solidFill>
              <a:latin typeface="Candara" panose="020E0502030303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9139365-9A5E-4C14-8487-77EA5D40E281}"/>
              </a:ext>
            </a:extLst>
          </p:cNvPr>
          <p:cNvSpPr/>
          <p:nvPr/>
        </p:nvSpPr>
        <p:spPr>
          <a:xfrm>
            <a:off x="685800" y="381000"/>
            <a:ext cx="10820400" cy="6096000"/>
          </a:xfrm>
          <a:prstGeom prst="rect">
            <a:avLst/>
          </a:prstGeom>
          <a:noFill/>
          <a:ln w="25400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1EA153A1-E97F-4A39-9D75-47C2317FA7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3581400"/>
            <a:ext cx="1828800" cy="3124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856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17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2693731-9B9B-446A-A32C-6A78AC60AB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81000"/>
            <a:ext cx="10820400" cy="6093941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A8C75A57-8ECE-49A6-96AE-77D975412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4267200"/>
            <a:ext cx="3706464" cy="1660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br>
              <a:rPr lang="en-US" altLang="en-US" sz="2400" dirty="0">
                <a:solidFill>
                  <a:srgbClr val="8FABC2"/>
                </a:solidFill>
                <a:latin typeface="Georgia" panose="02040502050405020303" pitchFamily="18" charset="0"/>
              </a:rPr>
            </a:br>
            <a:r>
              <a:rPr lang="en-US" altLang="en-US" sz="2620" b="1" i="1" dirty="0">
                <a:solidFill>
                  <a:srgbClr val="E0B7F3"/>
                </a:solidFill>
                <a:latin typeface="Candara" panose="020E0502030303020204" pitchFamily="34" charset="0"/>
              </a:rPr>
              <a:t>Palabra </a:t>
            </a:r>
            <a:r>
              <a:rPr lang="en-US" altLang="en-US" sz="262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limpia</a:t>
            </a:r>
            <a:r>
              <a:rPr lang="en-US" altLang="en-US" sz="2620" b="1" i="1" dirty="0">
                <a:solidFill>
                  <a:srgbClr val="E0B7F3"/>
                </a:solidFill>
                <a:latin typeface="Candara" panose="020E0502030303020204" pitchFamily="34" charset="0"/>
              </a:rPr>
              <a:t> y </a:t>
            </a:r>
            <a:r>
              <a:rPr lang="en-US" altLang="en-US" sz="262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sencilla</a:t>
            </a:r>
            <a:br>
              <a:rPr lang="en-US" altLang="en-US" sz="2620" b="1" i="1" dirty="0">
                <a:solidFill>
                  <a:srgbClr val="E0B7F3"/>
                </a:solidFill>
                <a:latin typeface="Candara" panose="020E0502030303020204" pitchFamily="34" charset="0"/>
              </a:rPr>
            </a:br>
            <a:r>
              <a:rPr lang="en-US" altLang="en-US" sz="262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como</a:t>
            </a:r>
            <a:r>
              <a:rPr lang="en-US" altLang="en-US" sz="2620" b="1" i="1" dirty="0">
                <a:solidFill>
                  <a:srgbClr val="E0B7F3"/>
                </a:solidFill>
                <a:latin typeface="Candara" panose="020E0502030303020204" pitchFamily="34" charset="0"/>
              </a:rPr>
              <a:t> la flor del </a:t>
            </a:r>
            <a:r>
              <a:rPr lang="en-US" altLang="en-US" sz="262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lenguaje</a:t>
            </a:r>
            <a:r>
              <a:rPr lang="en-US" altLang="en-US" sz="2620" b="1" i="1" dirty="0">
                <a:solidFill>
                  <a:srgbClr val="E0B7F3"/>
                </a:solidFill>
                <a:latin typeface="Candara" panose="020E0502030303020204" pitchFamily="34" charset="0"/>
              </a:rPr>
              <a:t>;</a:t>
            </a:r>
            <a:br>
              <a:rPr lang="en-US" altLang="en-US" sz="2550" b="1" i="1" dirty="0">
                <a:solidFill>
                  <a:srgbClr val="E0B7F3"/>
                </a:solidFill>
                <a:latin typeface="Candara" panose="020E0502030303020204" pitchFamily="34" charset="0"/>
              </a:rPr>
            </a:br>
            <a:endParaRPr lang="en-US" altLang="en-US" sz="2550" b="1" i="1" dirty="0">
              <a:solidFill>
                <a:srgbClr val="E0B7F3"/>
              </a:solidFill>
              <a:latin typeface="Candara" panose="020E0502030303020204" pitchFamily="34" charset="0"/>
            </a:endParaRPr>
          </a:p>
        </p:txBody>
      </p:sp>
      <p:sp>
        <p:nvSpPr>
          <p:cNvPr id="8199" name="Text Box 7">
            <a:extLst>
              <a:ext uri="{FF2B5EF4-FFF2-40B4-BE49-F238E27FC236}">
                <a16:creationId xmlns:a16="http://schemas.microsoft.com/office/drawing/2014/main" id="{86A74A57-E95F-476E-8E7A-D7179131C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581400"/>
            <a:ext cx="3621504" cy="1301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620" b="1" i="1" dirty="0">
                <a:solidFill>
                  <a:srgbClr val="E0B7F3"/>
                </a:solidFill>
                <a:latin typeface="Candara" panose="020E0502030303020204" pitchFamily="34" charset="0"/>
              </a:rPr>
              <a:t>regazo de la </a:t>
            </a:r>
            <a:r>
              <a:rPr lang="en-US" altLang="en-US" sz="262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ternura</a:t>
            </a:r>
            <a:br>
              <a:rPr lang="en-US" altLang="en-US" sz="2620" b="1" i="1" dirty="0">
                <a:solidFill>
                  <a:srgbClr val="E0B7F3"/>
                </a:solidFill>
                <a:latin typeface="Candara" panose="020E0502030303020204" pitchFamily="34" charset="0"/>
              </a:rPr>
            </a:br>
            <a:r>
              <a:rPr lang="en-US" altLang="en-US" sz="262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donde</a:t>
            </a:r>
            <a:r>
              <a:rPr lang="en-US" altLang="en-US" sz="2620" b="1" i="1" dirty="0">
                <a:solidFill>
                  <a:srgbClr val="E0B7F3"/>
                </a:solidFill>
                <a:latin typeface="Candara" panose="020E0502030303020204" pitchFamily="34" charset="0"/>
              </a:rPr>
              <a:t> las </a:t>
            </a:r>
            <a:r>
              <a:rPr lang="en-US" altLang="en-US" sz="262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lágrimas</a:t>
            </a:r>
            <a:r>
              <a:rPr lang="en-US" altLang="en-US" sz="2620" b="1" i="1" dirty="0">
                <a:solidFill>
                  <a:srgbClr val="E0B7F3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2620" b="1" i="1" dirty="0" err="1">
                <a:solidFill>
                  <a:srgbClr val="E0B7F3"/>
                </a:solidFill>
                <a:latin typeface="Candara" panose="020E0502030303020204" pitchFamily="34" charset="0"/>
              </a:rPr>
              <a:t>caen</a:t>
            </a:r>
            <a:r>
              <a:rPr lang="en-US" altLang="en-US" sz="2620" b="1" i="1" dirty="0">
                <a:solidFill>
                  <a:srgbClr val="E0B7F3"/>
                </a:solidFill>
                <a:latin typeface="Candara" panose="020E0502030303020204" pitchFamily="34" charset="0"/>
              </a:rPr>
              <a:t>.</a:t>
            </a:r>
            <a:br>
              <a:rPr lang="en-US" altLang="en-US" sz="2620" b="1" i="1" dirty="0">
                <a:solidFill>
                  <a:srgbClr val="E0B7F3"/>
                </a:solidFill>
                <a:latin typeface="Candara" panose="020E0502030303020204" pitchFamily="34" charset="0"/>
              </a:rPr>
            </a:br>
            <a:endParaRPr lang="en-US" altLang="en-US" sz="2620" b="1" i="1" dirty="0">
              <a:solidFill>
                <a:srgbClr val="E0B7F3"/>
              </a:solidFill>
              <a:latin typeface="Candara" panose="020E0502030303020204" pitchFamily="34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9C6D64C-1191-4DFC-A0D1-5DE40316B4B4}"/>
              </a:ext>
            </a:extLst>
          </p:cNvPr>
          <p:cNvSpPr/>
          <p:nvPr/>
        </p:nvSpPr>
        <p:spPr>
          <a:xfrm>
            <a:off x="685800" y="381000"/>
            <a:ext cx="10820400" cy="6096000"/>
          </a:xfrm>
          <a:prstGeom prst="rect">
            <a:avLst/>
          </a:prstGeom>
          <a:noFill/>
          <a:ln w="25400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843D20F-B319-4CF6-B132-C66DF7E40ED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600" y="3200400"/>
            <a:ext cx="1828800" cy="31242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92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19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D7038DE-5A46-41A0-84A4-0EDF1F384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81000"/>
            <a:ext cx="10820400" cy="6096000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006E9696-61B3-4237-9ECD-3F9CEF54F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447800"/>
            <a:ext cx="3592137" cy="1320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660" b="1" i="1" dirty="0">
                <a:solidFill>
                  <a:srgbClr val="7030A0"/>
                </a:solidFill>
                <a:latin typeface="Candara" panose="020E0502030303020204" pitchFamily="34" charset="0"/>
              </a:rPr>
              <a:t>Trigo de la </a:t>
            </a:r>
            <a:r>
              <a:rPr lang="en-US" altLang="en-US" sz="266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espiga</a:t>
            </a:r>
            <a:r>
              <a:rPr lang="en-US" altLang="en-US" sz="2660" b="1" i="1" dirty="0">
                <a:solidFill>
                  <a:srgbClr val="7030A0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266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nueva</a:t>
            </a:r>
            <a:br>
              <a:rPr lang="en-US" altLang="en-US" sz="2660" b="1" i="1" dirty="0">
                <a:solidFill>
                  <a:srgbClr val="7030A0"/>
                </a:solidFill>
                <a:latin typeface="Candara" panose="020E0502030303020204" pitchFamily="34" charset="0"/>
              </a:rPr>
            </a:br>
            <a:r>
              <a:rPr lang="en-US" altLang="en-US" sz="2660" b="1" i="1" dirty="0">
                <a:solidFill>
                  <a:srgbClr val="7030A0"/>
                </a:solidFill>
                <a:latin typeface="Candara" panose="020E0502030303020204" pitchFamily="34" charset="0"/>
              </a:rPr>
              <a:t>para </a:t>
            </a:r>
            <a:r>
              <a:rPr lang="en-US" altLang="en-US" sz="266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harinas</a:t>
            </a:r>
            <a:r>
              <a:rPr lang="en-US" altLang="en-US" sz="2660" b="1" i="1" dirty="0">
                <a:solidFill>
                  <a:srgbClr val="7030A0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266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celestiales</a:t>
            </a:r>
            <a:r>
              <a:rPr lang="en-US" altLang="en-US" sz="2660" b="1" i="1" dirty="0">
                <a:solidFill>
                  <a:srgbClr val="7030A0"/>
                </a:solidFill>
                <a:latin typeface="Candara" panose="020E0502030303020204" pitchFamily="34" charset="0"/>
              </a:rPr>
              <a:t>;</a:t>
            </a:r>
            <a:br>
              <a:rPr lang="en-US" altLang="en-US" sz="2660" b="1" i="1" dirty="0">
                <a:solidFill>
                  <a:srgbClr val="7030A0"/>
                </a:solidFill>
                <a:latin typeface="Candara" panose="020E0502030303020204" pitchFamily="34" charset="0"/>
              </a:rPr>
            </a:br>
            <a:endParaRPr lang="en-US" altLang="en-US" sz="2660" b="1" i="1" dirty="0">
              <a:solidFill>
                <a:srgbClr val="7030A0"/>
              </a:solidFill>
              <a:latin typeface="Candara" panose="020E0502030303020204" pitchFamily="34" charset="0"/>
            </a:endParaRPr>
          </a:p>
        </p:txBody>
      </p:sp>
      <p:sp>
        <p:nvSpPr>
          <p:cNvPr id="9225" name="Text Box 9">
            <a:extLst>
              <a:ext uri="{FF2B5EF4-FFF2-40B4-BE49-F238E27FC236}">
                <a16:creationId xmlns:a16="http://schemas.microsoft.com/office/drawing/2014/main" id="{7F4113D4-E4A2-4F63-B682-7CB0032FA8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2362200"/>
            <a:ext cx="3708066" cy="901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630" b="1" i="1" dirty="0">
                <a:solidFill>
                  <a:srgbClr val="7030A0"/>
                </a:solidFill>
                <a:latin typeface="Candara" panose="020E0502030303020204" pitchFamily="34" charset="0"/>
              </a:rPr>
              <a:t>Amor que leche se </a:t>
            </a:r>
            <a:r>
              <a:rPr lang="en-US" altLang="en-US" sz="263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vuelve</a:t>
            </a:r>
            <a:br>
              <a:rPr lang="en-US" altLang="en-US" sz="2630" b="1" i="1" dirty="0">
                <a:solidFill>
                  <a:srgbClr val="7030A0"/>
                </a:solidFill>
                <a:latin typeface="Candara" panose="020E0502030303020204" pitchFamily="34" charset="0"/>
              </a:rPr>
            </a:br>
            <a:r>
              <a:rPr lang="en-US" altLang="en-US" sz="263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en</a:t>
            </a:r>
            <a:r>
              <a:rPr lang="en-US" altLang="en-US" sz="2630" b="1" i="1" dirty="0">
                <a:solidFill>
                  <a:srgbClr val="7030A0"/>
                </a:solidFill>
                <a:latin typeface="Candara" panose="020E0502030303020204" pitchFamily="34" charset="0"/>
              </a:rPr>
              <a:t> el </a:t>
            </a:r>
            <a:r>
              <a:rPr lang="en-US" altLang="en-US" sz="263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pecho</a:t>
            </a:r>
            <a:r>
              <a:rPr lang="en-US" altLang="en-US" sz="2630" b="1" i="1" dirty="0">
                <a:solidFill>
                  <a:srgbClr val="7030A0"/>
                </a:solidFill>
                <a:latin typeface="Candara" panose="020E0502030303020204" pitchFamily="34" charset="0"/>
              </a:rPr>
              <a:t> de la </a:t>
            </a:r>
            <a:r>
              <a:rPr lang="en-US" altLang="en-US" sz="2630" b="1" i="1" dirty="0" err="1">
                <a:solidFill>
                  <a:srgbClr val="7030A0"/>
                </a:solidFill>
                <a:latin typeface="Candara" panose="020E0502030303020204" pitchFamily="34" charset="0"/>
              </a:rPr>
              <a:t>madre</a:t>
            </a:r>
            <a:r>
              <a:rPr lang="en-US" altLang="en-US" sz="2630" b="1" i="1" dirty="0">
                <a:solidFill>
                  <a:srgbClr val="7030A0"/>
                </a:solidFill>
                <a:latin typeface="Candara" panose="020E0502030303020204" pitchFamily="34" charset="0"/>
              </a:rPr>
              <a:t>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9F8A0D2-589C-4FA6-906E-1A08ABC99708}"/>
              </a:ext>
            </a:extLst>
          </p:cNvPr>
          <p:cNvSpPr/>
          <p:nvPr/>
        </p:nvSpPr>
        <p:spPr>
          <a:xfrm>
            <a:off x="685800" y="381000"/>
            <a:ext cx="10820400" cy="6096000"/>
          </a:xfrm>
          <a:prstGeom prst="rect">
            <a:avLst/>
          </a:prstGeom>
          <a:noFill/>
          <a:ln w="25400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43FAACEA-78E9-4194-9654-04283E0A93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1676400"/>
            <a:ext cx="1828877" cy="31283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72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2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9D99D5D6-37CF-47C6-8DDD-74401A1A9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81000"/>
            <a:ext cx="10820400" cy="6172200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CC021B5E-8FAF-48E0-8CB4-9CBD21EA54FD}"/>
              </a:ext>
            </a:extLst>
          </p:cNvPr>
          <p:cNvSpPr txBox="1"/>
          <p:nvPr/>
        </p:nvSpPr>
        <p:spPr>
          <a:xfrm>
            <a:off x="4419600" y="2133600"/>
            <a:ext cx="3564950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400" b="1" i="1" dirty="0">
                <a:solidFill>
                  <a:srgbClr val="7030A0"/>
                </a:solidFill>
                <a:latin typeface="Cambria" panose="02040503050406030204" pitchFamily="18" charset="0"/>
              </a:rPr>
              <a:t>¡Mi casa es casa bendita,</a:t>
            </a:r>
            <a:br>
              <a:rPr lang="es-ES" sz="2400" b="1" i="1" dirty="0">
                <a:solidFill>
                  <a:srgbClr val="7030A0"/>
                </a:solidFill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rgbClr val="7030A0"/>
                </a:solidFill>
                <a:latin typeface="Cambria" panose="02040503050406030204" pitchFamily="18" charset="0"/>
              </a:rPr>
              <a:t>todo en ella vive y cabe,</a:t>
            </a:r>
            <a:br>
              <a:rPr lang="es-ES" sz="2400" b="1" i="1" dirty="0">
                <a:solidFill>
                  <a:srgbClr val="7030A0"/>
                </a:solidFill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rgbClr val="7030A0"/>
                </a:solidFill>
                <a:latin typeface="Cambria" panose="02040503050406030204" pitchFamily="18" charset="0"/>
              </a:rPr>
              <a:t>y puedo mirar a Dios</a:t>
            </a:r>
            <a:br>
              <a:rPr lang="es-ES" sz="2400" b="1" i="1" dirty="0">
                <a:solidFill>
                  <a:srgbClr val="7030A0"/>
                </a:solidFill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rgbClr val="7030A0"/>
                </a:solidFill>
                <a:latin typeface="Cambria" panose="02040503050406030204" pitchFamily="18" charset="0"/>
              </a:rPr>
              <a:t>a través de sus cristales!</a:t>
            </a:r>
            <a:endParaRPr lang="en-CA" sz="2400" b="1" i="1" dirty="0">
              <a:solidFill>
                <a:srgbClr val="7030A0"/>
              </a:solidFill>
              <a:latin typeface="Cambria" panose="02040503050406030204" pitchFamily="18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F528B2DC-1440-4FF8-A8DC-E2860387C2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1752600"/>
            <a:ext cx="1828800" cy="31242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6C80D11C-6AE4-46CC-8867-CC713B5BFEAA}"/>
              </a:ext>
            </a:extLst>
          </p:cNvPr>
          <p:cNvSpPr txBox="1"/>
          <p:nvPr/>
        </p:nvSpPr>
        <p:spPr>
          <a:xfrm>
            <a:off x="4572000" y="5181600"/>
            <a:ext cx="32766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4000" dirty="0">
                <a:solidFill>
                  <a:srgbClr val="7030A0"/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14999D7-0ABB-43C2-A733-E2F5423D6D6C}"/>
              </a:ext>
            </a:extLst>
          </p:cNvPr>
          <p:cNvSpPr/>
          <p:nvPr/>
        </p:nvSpPr>
        <p:spPr>
          <a:xfrm>
            <a:off x="685800" y="381000"/>
            <a:ext cx="10820400" cy="6172200"/>
          </a:xfrm>
          <a:prstGeom prst="rect">
            <a:avLst/>
          </a:prstGeom>
          <a:noFill/>
          <a:ln w="25400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CDC85D6A-818D-4876-A911-177CF150EBB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E0B7F3">
                  <a:lumMod val="85000"/>
                  <a:lumOff val="15000"/>
                </a:srgbClr>
              </a:gs>
              <a:gs pos="84000">
                <a:schemeClr val="accent5">
                  <a:lumMod val="45000"/>
                  <a:lumOff val="55000"/>
                </a:schemeClr>
              </a:gs>
              <a:gs pos="83000">
                <a:schemeClr val="accent5">
                  <a:lumMod val="45000"/>
                  <a:lumOff val="5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7417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6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2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85F36D6-4F0A-46FB-A164-A8184B8A1C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01FCF4C-6666-4970-8C0D-3BDA1A56EA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3100F9D9-520F-4FB3-9825-C3A5EE8397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6AACC96-A26B-47BD-82DC-AD93D1808D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7DD6774-B554-424F-A777-0862C3345C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65DE220A-D880-427A-8F48-C40B847B4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12ED9356-E0FC-4A2C-9AB6-DAA8175181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63337482-530A-4B89-9A40-1B50FF24D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4A37833-38A3-4C44-B6A8-281809B51B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668B11D4-2ACB-4E99-ACB9-ABACDFDC6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D4AC9A79-967F-467D-B0C5-DC85662D3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604911"/>
      </p:ext>
    </p:extLst>
  </p:cSld>
  <p:clrMapOvr>
    <a:masterClrMapping/>
  </p:clrMapOvr>
  <p:transition spd="slow" advClick="0">
    <p:fade thruBlk="1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"/>
</p:tagLst>
</file>

<file path=ppt/theme/theme1.xml><?xml version="1.0" encoding="utf-8"?>
<a:theme xmlns:a="http://schemas.openxmlformats.org/drawingml/2006/main" name="Default Design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1803</TotalTime>
  <Words>132</Words>
  <Application>Microsoft Office PowerPoint</Application>
  <PresentationFormat>Panorámica</PresentationFormat>
  <Paragraphs>26</Paragraphs>
  <Slides>11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22" baseType="lpstr">
      <vt:lpstr>Kristen ITC</vt:lpstr>
      <vt:lpstr>Fiolex Girls</vt:lpstr>
      <vt:lpstr>Bell MT</vt:lpstr>
      <vt:lpstr>Calibri Light</vt:lpstr>
      <vt:lpstr>Comic Sans MS</vt:lpstr>
      <vt:lpstr>Candara</vt:lpstr>
      <vt:lpstr>Georgia</vt:lpstr>
      <vt:lpstr>Calibri</vt:lpstr>
      <vt:lpstr>Arial</vt:lpstr>
      <vt:lpstr>Cambria</vt:lpstr>
      <vt:lpstr>Default Design</vt:lpstr>
      <vt:lpstr>Presentación de PowerPoint</vt:lpstr>
      <vt:lpstr>La Casa de Vidrio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casa de vidrio</dc:title>
  <dc:creator>ines</dc:creator>
  <cp:lastModifiedBy>INES GARET</cp:lastModifiedBy>
  <cp:revision>122</cp:revision>
  <dcterms:created xsi:type="dcterms:W3CDTF">2004-09-26T21:48:54Z</dcterms:created>
  <dcterms:modified xsi:type="dcterms:W3CDTF">2020-05-07T19:25:39Z</dcterms:modified>
</cp:coreProperties>
</file>