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383" r:id="rId3"/>
    <p:sldId id="333" r:id="rId4"/>
    <p:sldId id="355" r:id="rId5"/>
    <p:sldId id="356" r:id="rId6"/>
    <p:sldId id="379" r:id="rId7"/>
    <p:sldId id="337" r:id="rId8"/>
    <p:sldId id="386" r:id="rId9"/>
    <p:sldId id="394" r:id="rId10"/>
    <p:sldId id="387" r:id="rId11"/>
    <p:sldId id="341" r:id="rId12"/>
    <p:sldId id="388" r:id="rId13"/>
    <p:sldId id="399" r:id="rId14"/>
    <p:sldId id="390" r:id="rId15"/>
    <p:sldId id="345" r:id="rId16"/>
    <p:sldId id="398" r:id="rId17"/>
    <p:sldId id="395" r:id="rId18"/>
    <p:sldId id="397" r:id="rId19"/>
    <p:sldId id="349" r:id="rId20"/>
    <p:sldId id="396" r:id="rId21"/>
    <p:sldId id="392" r:id="rId22"/>
    <p:sldId id="400" r:id="rId23"/>
    <p:sldId id="352" r:id="rId24"/>
    <p:sldId id="353" r:id="rId25"/>
    <p:sldId id="381"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jpqgYtCoiJxR7wQgRlVUw==" hashData="6MIgtDYsVgK1MAdTH183NU0I4U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FF9966"/>
    <a:srgbClr val="CC0066"/>
    <a:srgbClr val="072C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8" d="100"/>
          <a:sy n="78" d="100"/>
        </p:scale>
        <p:origin x="-510" y="-552"/>
      </p:cViewPr>
      <p:guideLst>
        <p:guide orient="horz" pos="2160"/>
        <p:guide pos="2880"/>
      </p:guideLst>
    </p:cSldViewPr>
  </p:slideViewPr>
  <p:notesTextViewPr>
    <p:cViewPr>
      <p:scale>
        <a:sx n="1" d="1"/>
        <a:sy n="1" d="1"/>
      </p:scale>
      <p:origin x="0" y="0"/>
    </p:cViewPr>
  </p:notesTextViewPr>
  <p:sorterViewPr>
    <p:cViewPr>
      <p:scale>
        <a:sx n="73" d="100"/>
        <a:sy n="7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C7B6E1-7365-40F2-A510-78A3D8D265CB}" type="datetimeFigureOut">
              <a:rPr lang="es-ES" smtClean="0"/>
              <a:t>23/04/2016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B78E51-6DC6-45C4-9324-427A96EDD090}" type="slidenum">
              <a:rPr lang="es-ES" smtClean="0"/>
              <a:t>‹Nº›</a:t>
            </a:fld>
            <a:endParaRPr lang="es-ES"/>
          </a:p>
        </p:txBody>
      </p:sp>
    </p:spTree>
    <p:extLst>
      <p:ext uri="{BB962C8B-B14F-4D97-AF65-F5344CB8AC3E}">
        <p14:creationId xmlns:p14="http://schemas.microsoft.com/office/powerpoint/2010/main" val="18993419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4881F5-E3DA-492E-8794-1055C6301EA2}" type="slidenum">
              <a:rPr lang="es-ES" smtClean="0"/>
              <a:pPr>
                <a:defRPr/>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3</a:t>
            </a:fld>
            <a:endParaRPr lang="es-ES"/>
          </a:p>
        </p:txBody>
      </p:sp>
    </p:spTree>
    <p:extLst>
      <p:ext uri="{BB962C8B-B14F-4D97-AF65-F5344CB8AC3E}">
        <p14:creationId xmlns:p14="http://schemas.microsoft.com/office/powerpoint/2010/main" val="2357508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8</a:t>
            </a:fld>
            <a:endParaRPr lang="es-ES"/>
          </a:p>
        </p:txBody>
      </p:sp>
    </p:spTree>
    <p:extLst>
      <p:ext uri="{BB962C8B-B14F-4D97-AF65-F5344CB8AC3E}">
        <p14:creationId xmlns:p14="http://schemas.microsoft.com/office/powerpoint/2010/main" val="373557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9</a:t>
            </a:fld>
            <a:endParaRPr lang="es-ES"/>
          </a:p>
        </p:txBody>
      </p:sp>
    </p:spTree>
    <p:extLst>
      <p:ext uri="{BB962C8B-B14F-4D97-AF65-F5344CB8AC3E}">
        <p14:creationId xmlns:p14="http://schemas.microsoft.com/office/powerpoint/2010/main" val="1223676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12</a:t>
            </a:fld>
            <a:endParaRPr lang="es-ES"/>
          </a:p>
        </p:txBody>
      </p:sp>
    </p:spTree>
    <p:extLst>
      <p:ext uri="{BB962C8B-B14F-4D97-AF65-F5344CB8AC3E}">
        <p14:creationId xmlns:p14="http://schemas.microsoft.com/office/powerpoint/2010/main" val="1194015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15</a:t>
            </a:fld>
            <a:endParaRPr lang="es-ES"/>
          </a:p>
        </p:txBody>
      </p:sp>
    </p:spTree>
    <p:extLst>
      <p:ext uri="{BB962C8B-B14F-4D97-AF65-F5344CB8AC3E}">
        <p14:creationId xmlns:p14="http://schemas.microsoft.com/office/powerpoint/2010/main" val="1194015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84423198-EABC-4639-8B8B-8D68B7F48254}" type="slidenum">
              <a:rPr lang="es-ES" smtClean="0"/>
              <a:pPr>
                <a:defRPr/>
              </a:pPr>
              <a:t>18</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19</a:t>
            </a:fld>
            <a:endParaRPr lang="es-ES"/>
          </a:p>
        </p:txBody>
      </p:sp>
    </p:spTree>
    <p:extLst>
      <p:ext uri="{BB962C8B-B14F-4D97-AF65-F5344CB8AC3E}">
        <p14:creationId xmlns:p14="http://schemas.microsoft.com/office/powerpoint/2010/main" val="11940152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21</a:t>
            </a:fld>
            <a:endParaRPr lang="es-ES"/>
          </a:p>
        </p:txBody>
      </p:sp>
    </p:spTree>
    <p:extLst>
      <p:ext uri="{BB962C8B-B14F-4D97-AF65-F5344CB8AC3E}">
        <p14:creationId xmlns:p14="http://schemas.microsoft.com/office/powerpoint/2010/main" val="373557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dirty="0" smtClean="0">
              <a:effectLst/>
            </a:endParaRPr>
          </a:p>
        </p:txBody>
      </p:sp>
      <p:sp>
        <p:nvSpPr>
          <p:cNvPr id="4" name="3 Marcador de número de diapositiva"/>
          <p:cNvSpPr>
            <a:spLocks noGrp="1"/>
          </p:cNvSpPr>
          <p:nvPr>
            <p:ph type="sldNum" sz="quarter" idx="5"/>
          </p:nvPr>
        </p:nvSpPr>
        <p:spPr/>
        <p:txBody>
          <a:bodyPr/>
          <a:lstStyle/>
          <a:p>
            <a:pPr>
              <a:defRPr/>
            </a:pPr>
            <a:fld id="{2C2E162D-1775-4496-BC9F-00D04BD45DE0}" type="slidenum">
              <a:rPr lang="es-ES" smtClean="0"/>
              <a:pPr>
                <a:defRPr/>
              </a:pPr>
              <a:t>22</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AB78E51-6DC6-45C4-9324-427A96EDD090}" type="slidenum">
              <a:rPr lang="es-ES" smtClean="0"/>
              <a:t>23</a:t>
            </a:fld>
            <a:endParaRPr lang="es-ES"/>
          </a:p>
        </p:txBody>
      </p:sp>
    </p:spTree>
    <p:extLst>
      <p:ext uri="{BB962C8B-B14F-4D97-AF65-F5344CB8AC3E}">
        <p14:creationId xmlns:p14="http://schemas.microsoft.com/office/powerpoint/2010/main" val="304803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1841112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2231865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3289148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1692752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837993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373370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2473797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2996520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2467403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492384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70B46D-16DB-4307-A0B9-695A9CFA1F0D}" type="datetimeFigureOut">
              <a:rPr lang="es-ES" smtClean="0"/>
              <a:t>23/04/2016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0C71D5-E5FE-43A5-AA7B-FA3544C62DD3}" type="slidenum">
              <a:rPr lang="es-ES" smtClean="0"/>
              <a:t>‹Nº›</a:t>
            </a:fld>
            <a:endParaRPr lang="es-ES"/>
          </a:p>
        </p:txBody>
      </p:sp>
    </p:spTree>
    <p:extLst>
      <p:ext uri="{BB962C8B-B14F-4D97-AF65-F5344CB8AC3E}">
        <p14:creationId xmlns:p14="http://schemas.microsoft.com/office/powerpoint/2010/main" val="24948123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70B46D-16DB-4307-A0B9-695A9CFA1F0D}" type="datetimeFigureOut">
              <a:rPr lang="es-ES" smtClean="0"/>
              <a:t>23/04/2016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0C71D5-E5FE-43A5-AA7B-FA3544C62DD3}" type="slidenum">
              <a:rPr lang="es-ES" smtClean="0"/>
              <a:t>‹Nº›</a:t>
            </a:fld>
            <a:endParaRPr lang="es-ES"/>
          </a:p>
        </p:txBody>
      </p:sp>
    </p:spTree>
    <p:extLst>
      <p:ext uri="{BB962C8B-B14F-4D97-AF65-F5344CB8AC3E}">
        <p14:creationId xmlns:p14="http://schemas.microsoft.com/office/powerpoint/2010/main" val="94242260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microsoft.com/office/2007/relationships/hdphoto" Target="../media/hdphoto6.wdp"/><Relationship Id="rId3" Type="http://schemas.openxmlformats.org/officeDocument/2006/relationships/image" Target="../media/image5.JPG"/><Relationship Id="rId7" Type="http://schemas.microsoft.com/office/2007/relationships/hdphoto" Target="../media/hdphoto3.wdp"/><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11" Type="http://schemas.microsoft.com/office/2007/relationships/hdphoto" Target="../media/hdphoto5.wdp"/><Relationship Id="rId5" Type="http://schemas.microsoft.com/office/2007/relationships/hdphoto" Target="../media/hdphoto2.wdp"/><Relationship Id="rId15" Type="http://schemas.microsoft.com/office/2007/relationships/hdphoto" Target="../media/hdphoto7.wdp"/><Relationship Id="rId10" Type="http://schemas.openxmlformats.org/officeDocument/2006/relationships/image" Target="../media/image9.png"/><Relationship Id="rId4" Type="http://schemas.openxmlformats.org/officeDocument/2006/relationships/image" Target="../media/image6.png"/><Relationship Id="rId9" Type="http://schemas.microsoft.com/office/2007/relationships/hdphoto" Target="../media/hdphoto4.wdp"/><Relationship Id="rId1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8.png"/><Relationship Id="rId12" Type="http://schemas.microsoft.com/office/2007/relationships/hdphoto" Target="../media/hdphoto6.wdp"/><Relationship Id="rId2" Type="http://schemas.openxmlformats.org/officeDocument/2006/relationships/image" Target="../media/image16.JPG"/><Relationship Id="rId1" Type="http://schemas.openxmlformats.org/officeDocument/2006/relationships/slideLayout" Target="../slideLayouts/slideLayout7.xml"/><Relationship Id="rId6" Type="http://schemas.microsoft.com/office/2007/relationships/hdphoto" Target="../media/hdphoto3.wdp"/><Relationship Id="rId11" Type="http://schemas.openxmlformats.org/officeDocument/2006/relationships/image" Target="../media/image10.png"/><Relationship Id="rId5" Type="http://schemas.openxmlformats.org/officeDocument/2006/relationships/image" Target="../media/image7.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9.png"/><Relationship Id="rId14" Type="http://schemas.microsoft.com/office/2007/relationships/hdphoto" Target="../media/hdphoto7.wdp"/></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8.png"/><Relationship Id="rId12" Type="http://schemas.microsoft.com/office/2007/relationships/hdphoto" Target="../media/hdphoto6.wdp"/><Relationship Id="rId2" Type="http://schemas.openxmlformats.org/officeDocument/2006/relationships/image" Target="../media/image22.JPG"/><Relationship Id="rId1" Type="http://schemas.openxmlformats.org/officeDocument/2006/relationships/slideLayout" Target="../slideLayouts/slideLayout7.xml"/><Relationship Id="rId6" Type="http://schemas.microsoft.com/office/2007/relationships/hdphoto" Target="../media/hdphoto3.wdp"/><Relationship Id="rId11" Type="http://schemas.openxmlformats.org/officeDocument/2006/relationships/image" Target="../media/image10.png"/><Relationship Id="rId5" Type="http://schemas.openxmlformats.org/officeDocument/2006/relationships/image" Target="../media/image7.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9.png"/><Relationship Id="rId14" Type="http://schemas.microsoft.com/office/2007/relationships/hdphoto" Target="../media/hdphoto7.wdp"/></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8.png"/><Relationship Id="rId12" Type="http://schemas.microsoft.com/office/2007/relationships/hdphoto" Target="../media/hdphoto6.wdp"/><Relationship Id="rId2" Type="http://schemas.openxmlformats.org/officeDocument/2006/relationships/image" Target="../media/image25.JPG"/><Relationship Id="rId1" Type="http://schemas.openxmlformats.org/officeDocument/2006/relationships/slideLayout" Target="../slideLayouts/slideLayout7.xml"/><Relationship Id="rId6" Type="http://schemas.microsoft.com/office/2007/relationships/hdphoto" Target="../media/hdphoto3.wdp"/><Relationship Id="rId11" Type="http://schemas.openxmlformats.org/officeDocument/2006/relationships/image" Target="../media/image10.png"/><Relationship Id="rId5" Type="http://schemas.openxmlformats.org/officeDocument/2006/relationships/image" Target="../media/image7.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9.png"/><Relationship Id="rId14" Type="http://schemas.microsoft.com/office/2007/relationships/hdphoto" Target="../media/hdphoto7.wdp"/></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8.png"/><Relationship Id="rId12" Type="http://schemas.microsoft.com/office/2007/relationships/hdphoto" Target="../media/hdphoto6.wdp"/><Relationship Id="rId2" Type="http://schemas.openxmlformats.org/officeDocument/2006/relationships/image" Target="../media/image29.JPG"/><Relationship Id="rId1" Type="http://schemas.openxmlformats.org/officeDocument/2006/relationships/slideLayout" Target="../slideLayouts/slideLayout7.xml"/><Relationship Id="rId6" Type="http://schemas.microsoft.com/office/2007/relationships/hdphoto" Target="../media/hdphoto3.wdp"/><Relationship Id="rId11" Type="http://schemas.openxmlformats.org/officeDocument/2006/relationships/image" Target="../media/image10.png"/><Relationship Id="rId5" Type="http://schemas.openxmlformats.org/officeDocument/2006/relationships/image" Target="../media/image7.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9.png"/><Relationship Id="rId14" Type="http://schemas.microsoft.com/office/2007/relationships/hdphoto" Target="../media/hdphoto7.wdp"/></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32.JPG"/><Relationship Id="rId7"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4.png"/><Relationship Id="rId9" Type="http://schemas.openxmlformats.org/officeDocument/2006/relationships/image" Target="../media/image36.png"/></Relationships>
</file>

<file path=ppt/slides/_rels/slide24.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1"/>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13" name="12 Grupo"/>
          <p:cNvGrpSpPr/>
          <p:nvPr/>
        </p:nvGrpSpPr>
        <p:grpSpPr>
          <a:xfrm>
            <a:off x="13911" y="-25084"/>
            <a:ext cx="9144000" cy="6858000"/>
            <a:chOff x="-21344" y="0"/>
            <a:chExt cx="9144000" cy="6858000"/>
          </a:xfrm>
        </p:grpSpPr>
        <p:sp>
          <p:nvSpPr>
            <p:cNvPr id="14"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 name="23 Grupo"/>
          <p:cNvGrpSpPr/>
          <p:nvPr/>
        </p:nvGrpSpPr>
        <p:grpSpPr>
          <a:xfrm flipH="1" flipV="1">
            <a:off x="13910" y="28773"/>
            <a:ext cx="9144000" cy="6858000"/>
            <a:chOff x="-21344" y="0"/>
            <a:chExt cx="9144000" cy="6858000"/>
          </a:xfrm>
        </p:grpSpPr>
        <p:sp>
          <p:nvSpPr>
            <p:cNvPr id="25"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5" name="34 Imagen" descr="Diapositiva1"/>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13910" y="-2815"/>
            <a:ext cx="9144000" cy="6858000"/>
          </a:xfrm>
          <a:prstGeom prst="rect">
            <a:avLst/>
          </a:prstGeom>
          <a:noFill/>
          <a:ln>
            <a:noFill/>
          </a:ln>
        </p:spPr>
      </p:pic>
      <p:sp>
        <p:nvSpPr>
          <p:cNvPr id="12" name="11 Forma libre"/>
          <p:cNvSpPr/>
          <p:nvPr/>
        </p:nvSpPr>
        <p:spPr>
          <a:xfrm rot="10800000">
            <a:off x="-1" y="6018472"/>
            <a:ext cx="9157911"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72C59"/>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16"/>
          <p:cNvPicPr>
            <a:picLocks noChangeAspect="1" noChangeArrowheads="1"/>
          </p:cNvPicPr>
          <p:nvPr/>
        </p:nvPicPr>
        <p:blipFill>
          <a:blip r:embed="rId4" cstate="email">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48000"/>
                    </a14:imgEffect>
                  </a14:imgLayer>
                </a14:imgProps>
              </a:ext>
            </a:extLst>
          </a:blip>
          <a:srcRect/>
          <a:stretch>
            <a:fillRect/>
          </a:stretch>
        </p:blipFill>
        <p:spPr bwMode="auto">
          <a:xfrm>
            <a:off x="13911" y="6324832"/>
            <a:ext cx="1115616" cy="383010"/>
          </a:xfrm>
          <a:prstGeom prst="rect">
            <a:avLst/>
          </a:prstGeom>
          <a:noFill/>
          <a:ln w="9525">
            <a:noFill/>
            <a:miter lim="800000"/>
            <a:headEnd/>
            <a:tailEnd/>
          </a:ln>
          <a:effectLst>
            <a:outerShdw blurRad="50800" dist="50800" dir="5400000" algn="ctr" rotWithShape="0">
              <a:srgbClr val="002060"/>
            </a:outerShdw>
          </a:effectLst>
        </p:spPr>
      </p:pic>
      <p:sp>
        <p:nvSpPr>
          <p:cNvPr id="6" name="5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rgbClr val="002060"/>
              </a:extrusionClr>
            </a:sp3d>
          </a:bodyPr>
          <a:lstStyle/>
          <a:p>
            <a:pPr algn="ctr">
              <a:defRPr/>
            </a:pPr>
            <a:r>
              <a:rPr lang="es-ES" sz="800" b="1" i="1" dirty="0">
                <a:solidFill>
                  <a:schemeClr val="bg2">
                    <a:lumMod val="40000"/>
                    <a:lumOff val="60000"/>
                  </a:schemeClr>
                </a:solidFill>
                <a:latin typeface="Aharoni" pitchFamily="2" charset="-79"/>
                <a:ea typeface="Adobe Gothic Std B" pitchFamily="34" charset="-128"/>
                <a:cs typeface="Aharoni" pitchFamily="2" charset="-79"/>
              </a:rPr>
              <a:t>CON REPRODUCCION</a:t>
            </a:r>
          </a:p>
          <a:p>
            <a:pPr algn="ctr">
              <a:defRPr/>
            </a:pPr>
            <a:r>
              <a:rPr lang="es-ES" sz="800" b="1" i="1" dirty="0">
                <a:solidFill>
                  <a:schemeClr val="bg2">
                    <a:lumMod val="40000"/>
                    <a:lumOff val="60000"/>
                  </a:schemeClr>
                </a:solidFill>
                <a:latin typeface="Aharoni" pitchFamily="2" charset="-79"/>
                <a:ea typeface="Adobe Gothic Std B" pitchFamily="34" charset="-128"/>
                <a:cs typeface="Aharoni" pitchFamily="2" charset="-79"/>
              </a:rPr>
              <a:t> MANUAL Y MUSICA</a:t>
            </a:r>
          </a:p>
        </p:txBody>
      </p:sp>
      <p:sp>
        <p:nvSpPr>
          <p:cNvPr id="8" name="7 CuadroTexto"/>
          <p:cNvSpPr txBox="1"/>
          <p:nvPr/>
        </p:nvSpPr>
        <p:spPr>
          <a:xfrm>
            <a:off x="966899" y="980728"/>
            <a:ext cx="7560339" cy="646331"/>
          </a:xfrm>
          <a:prstGeom prst="rect">
            <a:avLst/>
          </a:prstGeom>
          <a:noFill/>
          <a:scene3d>
            <a:camera prst="obliqueBottomLeft"/>
            <a:lightRig rig="chilly" dir="t"/>
          </a:scene3d>
          <a:sp3d>
            <a:bevelT w="152400" h="50800" prst="softRound"/>
          </a:sp3d>
        </p:spPr>
        <p:txBody>
          <a:bodyPr wrap="none" rtlCol="0">
            <a:spAutoFit/>
            <a:sp3d extrusionH="120650">
              <a:bevelT h="25400" prst="softRound"/>
              <a:extrusionClr>
                <a:srgbClr val="072C59"/>
              </a:extrusionClr>
            </a:sp3d>
          </a:bodyPr>
          <a:lstStyle/>
          <a:p>
            <a:r>
              <a:rPr lang="es-ES" sz="3600" dirty="0" smtClean="0">
                <a:effectLst>
                  <a:outerShdw blurRad="50800" dist="50800" dir="5400000" algn="ctr" rotWithShape="0">
                    <a:schemeClr val="bg2">
                      <a:lumMod val="50000"/>
                    </a:schemeClr>
                  </a:outerShdw>
                </a:effectLst>
                <a:latin typeface="Broadway" panose="04040905080B02020502" pitchFamily="82" charset="0"/>
              </a:rPr>
              <a:t>LA BENDICIÓN DE UNA MADRE</a:t>
            </a:r>
            <a:endParaRPr lang="es-ES" sz="3600" dirty="0">
              <a:effectLst>
                <a:outerShdw blurRad="50800" dist="50800" dir="5400000" algn="ctr" rotWithShape="0">
                  <a:schemeClr val="bg2">
                    <a:lumMod val="50000"/>
                  </a:schemeClr>
                </a:outerShdw>
              </a:effectLst>
              <a:latin typeface="Broadway" panose="04040905080B02020502" pitchFamily="82" charset="0"/>
            </a:endParaRPr>
          </a:p>
        </p:txBody>
      </p:sp>
      <p:sp>
        <p:nvSpPr>
          <p:cNvPr id="11" name="10 Forma libre"/>
          <p:cNvSpPr/>
          <p:nvPr/>
        </p:nvSpPr>
        <p:spPr>
          <a:xfrm>
            <a:off x="0" y="-11724"/>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72C59"/>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378710198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ERNESTO CORTAZAR   Forever Maria.wav"/>
          </p:stSnd>
        </p:sndAc>
      </p:transition>
    </mc:Choice>
    <mc:Fallback xmlns="">
      <p:transition spd="slow">
        <p:sndAc>
          <p:stSnd loop="1">
            <p:snd r:embed="rId6" name="ERNESTO CORTAZAR   Forever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12" presetClass="exit" presetSubtype="2" fill="hold" nodeType="withEffect">
                                  <p:stCondLst>
                                    <p:cond delay="0"/>
                                  </p:stCondLst>
                                  <p:childTnLst>
                                    <p:anim calcmode="lin" valueType="num">
                                      <p:cBhvr additive="base">
                                        <p:cTn id="9" dur="4000"/>
                                        <p:tgtEl>
                                          <p:spTgt spid="13"/>
                                        </p:tgtEl>
                                        <p:attrNameLst>
                                          <p:attrName>ppt_x</p:attrName>
                                        </p:attrNameLst>
                                      </p:cBhvr>
                                      <p:tavLst>
                                        <p:tav tm="0">
                                          <p:val>
                                            <p:strVal val="#ppt_x"/>
                                          </p:val>
                                        </p:tav>
                                        <p:tav tm="100000">
                                          <p:val>
                                            <p:strVal val="#ppt_x+#ppt_w*1.125000"/>
                                          </p:val>
                                        </p:tav>
                                      </p:tavLst>
                                    </p:anim>
                                    <p:animEffect transition="out" filter="wipe(right)">
                                      <p:cBhvr>
                                        <p:cTn id="10" dur="4000"/>
                                        <p:tgtEl>
                                          <p:spTgt spid="13"/>
                                        </p:tgtEl>
                                      </p:cBhvr>
                                    </p:animEffect>
                                    <p:set>
                                      <p:cBhvr>
                                        <p:cTn id="11" dur="1" fill="hold">
                                          <p:stCondLst>
                                            <p:cond delay="3999"/>
                                          </p:stCondLst>
                                        </p:cTn>
                                        <p:tgtEl>
                                          <p:spTgt spid="1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p:val>
                                            <p:strVal val="4/3*#ppt_w"/>
                                          </p:val>
                                        </p:tav>
                                        <p:tav tm="100000">
                                          <p:val>
                                            <p:strVal val="#ppt_w"/>
                                          </p:val>
                                        </p:tav>
                                      </p:tavLst>
                                    </p:anim>
                                    <p:anim calcmode="lin" valueType="num">
                                      <p:cBhvr>
                                        <p:cTn id="15" dur="3000" fill="hold"/>
                                        <p:tgtEl>
                                          <p:spTgt spid="9"/>
                                        </p:tgtEl>
                                        <p:attrNameLst>
                                          <p:attrName>ppt_h</p:attrName>
                                        </p:attrNameLst>
                                      </p:cBhvr>
                                      <p:tavLst>
                                        <p:tav tm="0">
                                          <p:val>
                                            <p:strVal val="4/3*#ppt_h"/>
                                          </p:val>
                                        </p:tav>
                                        <p:tav tm="100000">
                                          <p:val>
                                            <p:strVal val="#ppt_h"/>
                                          </p:val>
                                        </p:tav>
                                      </p:tavLst>
                                    </p:anim>
                                  </p:childTnLst>
                                </p:cTn>
                              </p:par>
                              <p:par>
                                <p:cTn id="16" presetID="23" presetClass="entr" presetSubtype="52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fltVal val="0"/>
                                          </p:val>
                                        </p:tav>
                                        <p:tav tm="100000">
                                          <p:val>
                                            <p:strVal val="#ppt_h"/>
                                          </p:val>
                                        </p:tav>
                                      </p:tavLst>
                                    </p:anim>
                                    <p:anim calcmode="lin" valueType="num">
                                      <p:cBhvr>
                                        <p:cTn id="20" dur="3000" fill="hold"/>
                                        <p:tgtEl>
                                          <p:spTgt spid="8"/>
                                        </p:tgtEl>
                                        <p:attrNameLst>
                                          <p:attrName>ppt_x</p:attrName>
                                        </p:attrNameLst>
                                      </p:cBhvr>
                                      <p:tavLst>
                                        <p:tav tm="0">
                                          <p:val>
                                            <p:fltVal val="0.5"/>
                                          </p:val>
                                        </p:tav>
                                        <p:tav tm="100000">
                                          <p:val>
                                            <p:strVal val="#ppt_x"/>
                                          </p:val>
                                        </p:tav>
                                      </p:tavLst>
                                    </p:anim>
                                    <p:anim calcmode="lin" valueType="num">
                                      <p:cBhvr>
                                        <p:cTn id="21" dur="3000" fill="hold"/>
                                        <p:tgtEl>
                                          <p:spTgt spid="8"/>
                                        </p:tgtEl>
                                        <p:attrNameLst>
                                          <p:attrName>ppt_y</p:attrName>
                                        </p:attrNameLst>
                                      </p:cBhvr>
                                      <p:tavLst>
                                        <p:tav tm="0">
                                          <p:val>
                                            <p:fltVal val="0.5"/>
                                          </p:val>
                                        </p:tav>
                                        <p:tav tm="100000">
                                          <p:val>
                                            <p:strVal val="#ppt_y"/>
                                          </p:val>
                                        </p:tav>
                                      </p:tavLst>
                                    </p:anim>
                                  </p:childTnLst>
                                </p:cTn>
                              </p:par>
                              <p:par>
                                <p:cTn id="22" presetID="12" presetClass="exit" presetSubtype="8" fill="hold" nodeType="withEffect">
                                  <p:stCondLst>
                                    <p:cond delay="0"/>
                                  </p:stCondLst>
                                  <p:childTnLst>
                                    <p:anim calcmode="lin" valueType="num">
                                      <p:cBhvr additive="base">
                                        <p:cTn id="23" dur="4000"/>
                                        <p:tgtEl>
                                          <p:spTgt spid="24"/>
                                        </p:tgtEl>
                                        <p:attrNameLst>
                                          <p:attrName>ppt_x</p:attrName>
                                        </p:attrNameLst>
                                      </p:cBhvr>
                                      <p:tavLst>
                                        <p:tav tm="0">
                                          <p:val>
                                            <p:strVal val="#ppt_x"/>
                                          </p:val>
                                        </p:tav>
                                        <p:tav tm="100000">
                                          <p:val>
                                            <p:strVal val="#ppt_x-#ppt_w*1.125000"/>
                                          </p:val>
                                        </p:tav>
                                      </p:tavLst>
                                    </p:anim>
                                    <p:animEffect transition="out" filter="wipe(left)">
                                      <p:cBhvr>
                                        <p:cTn id="24" dur="4000"/>
                                        <p:tgtEl>
                                          <p:spTgt spid="24"/>
                                        </p:tgtEl>
                                      </p:cBhvr>
                                    </p:animEffect>
                                    <p:set>
                                      <p:cBhvr>
                                        <p:cTn id="25" dur="1" fill="hold">
                                          <p:stCondLst>
                                            <p:cond delay="39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3 Imagen" descr="SE PUEDE PERDER LA SALVACION.jpg"/>
          <p:cNvPicPr>
            <a:picLocks noGrp="1" noChangeAspect="1"/>
          </p:cNvPicPr>
          <p:nvPr isPhoto="1"/>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redondeado"/>
          <p:cNvSpPr/>
          <p:nvPr/>
        </p:nvSpPr>
        <p:spPr>
          <a:xfrm>
            <a:off x="251520" y="260350"/>
            <a:ext cx="8640960" cy="6409010"/>
          </a:xfrm>
          <a:prstGeom prst="roundRect">
            <a:avLst>
              <a:gd name="adj" fmla="val 11116"/>
            </a:avLst>
          </a:prstGeom>
          <a:gradFill>
            <a:gsLst>
              <a:gs pos="0">
                <a:schemeClr val="accent1">
                  <a:tint val="66000"/>
                  <a:satMod val="160000"/>
                  <a:alpha val="66000"/>
                </a:schemeClr>
              </a:gs>
              <a:gs pos="50000">
                <a:schemeClr val="accent1">
                  <a:tint val="44500"/>
                  <a:satMod val="160000"/>
                  <a:alpha val="78000"/>
                </a:schemeClr>
              </a:gs>
              <a:gs pos="100000">
                <a:schemeClr val="accent1">
                  <a:tint val="23500"/>
                  <a:satMod val="160000"/>
                  <a:alpha val="67000"/>
                </a:schemeClr>
              </a:gs>
            </a:gsLst>
            <a:lin ang="5400000" scaled="0"/>
          </a:gradFill>
          <a:ln>
            <a:noFill/>
          </a:ln>
          <a:scene3d>
            <a:camera prst="orthographicFront"/>
            <a:lightRig rig="flat" dir="t">
              <a:rot lat="0" lon="0" rev="11400000"/>
            </a:lightRig>
          </a:scene3d>
          <a:sp3d>
            <a:bevelT w="450850" h="50800" prst="softRound"/>
            <a:bevelB w="1714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487"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259632" y="4580771"/>
            <a:ext cx="6460381" cy="215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718694" y="524999"/>
            <a:ext cx="7706612" cy="4154984"/>
          </a:xfrm>
          <a:prstGeom prst="rect">
            <a:avLst/>
          </a:prstGeom>
        </p:spPr>
        <p:txBody>
          <a:bodyPr wrap="square">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2400" b="1" i="1" dirty="0" smtClean="0">
                <a:solidFill>
                  <a:srgbClr val="002060"/>
                </a:solidFill>
                <a:latin typeface="Monotype Corsiva" panose="03010101010201010101" pitchFamily="66" charset="0"/>
              </a:rPr>
              <a:t>Cuando </a:t>
            </a:r>
            <a:r>
              <a:rPr lang="es-ES" sz="2400" b="1" i="1" dirty="0">
                <a:solidFill>
                  <a:srgbClr val="002060"/>
                </a:solidFill>
                <a:latin typeface="Monotype Corsiva" panose="03010101010201010101" pitchFamily="66" charset="0"/>
              </a:rPr>
              <a:t>una madre bendice a sus hijos y sus vidas, logra generar grandes milagros…</a:t>
            </a:r>
            <a:br>
              <a:rPr lang="es-ES" sz="2400" b="1" i="1" dirty="0">
                <a:solidFill>
                  <a:srgbClr val="002060"/>
                </a:solidFill>
                <a:latin typeface="Monotype Corsiva" panose="03010101010201010101" pitchFamily="66" charset="0"/>
              </a:rPr>
            </a:br>
            <a:r>
              <a:rPr lang="es-ES" sz="2400" b="1" i="1" dirty="0">
                <a:solidFill>
                  <a:srgbClr val="002060"/>
                </a:solidFill>
                <a:latin typeface="Monotype Corsiva" panose="03010101010201010101" pitchFamily="66" charset="0"/>
              </a:rPr>
              <a:t>Una madre que cree en la misión de sus hijos y la bendice, está contribuyendo al éxito tanto personal y profesional como económico en la vida de </a:t>
            </a:r>
            <a:r>
              <a:rPr lang="es-ES" sz="2400" b="1" i="1" dirty="0" smtClean="0">
                <a:solidFill>
                  <a:srgbClr val="002060"/>
                </a:solidFill>
                <a:latin typeface="Monotype Corsiva" panose="03010101010201010101" pitchFamily="66" charset="0"/>
              </a:rPr>
              <a:t>éste</a:t>
            </a:r>
            <a:r>
              <a:rPr lang="es-ES" sz="2400" b="1" i="1" dirty="0">
                <a:solidFill>
                  <a:srgbClr val="002060"/>
                </a:solidFill>
                <a:latin typeface="Monotype Corsiva" panose="03010101010201010101" pitchFamily="66" charset="0"/>
              </a:rPr>
              <a:t>.</a:t>
            </a:r>
          </a:p>
          <a:p>
            <a:pPr algn="ctr" fontAlgn="auto">
              <a:spcBef>
                <a:spcPts val="0"/>
              </a:spcBef>
              <a:spcAft>
                <a:spcPts val="0"/>
              </a:spcAft>
              <a:defRPr/>
            </a:pPr>
            <a:r>
              <a:rPr lang="es-ES" sz="2400" b="1" i="1" dirty="0">
                <a:solidFill>
                  <a:srgbClr val="002060"/>
                </a:solidFill>
                <a:latin typeface="Monotype Corsiva" panose="03010101010201010101" pitchFamily="66" charset="0"/>
              </a:rPr>
              <a:t>Muchas de las madres no se dan cuenta de la importancia que tienen en el futuro de sus hijos, cosa que puede ser influyente tanto para bien como para mal. Las palabras y el ejemplo que una madre da, puede tanto ayudar a sus hijos a ser exitosos en la vida, como a ser temerosos ante los retos que deberán afrontar. </a:t>
            </a:r>
          </a:p>
          <a:p>
            <a:pPr algn="ctr" fontAlgn="auto">
              <a:spcBef>
                <a:spcPts val="0"/>
              </a:spcBef>
              <a:spcAft>
                <a:spcPts val="0"/>
              </a:spcAft>
              <a:defRPr/>
            </a:pPr>
            <a:endParaRPr lang="es-ES" sz="2400" b="1" i="1" dirty="0">
              <a:solidFill>
                <a:srgbClr val="002060"/>
              </a:solidFill>
              <a:latin typeface="Monotype Corsiva" panose="03010101010201010101" pitchFamily="66" charset="0"/>
            </a:endParaRPr>
          </a:p>
        </p:txBody>
      </p:sp>
    </p:spTree>
    <p:extLst>
      <p:ext uri="{BB962C8B-B14F-4D97-AF65-F5344CB8AC3E}">
        <p14:creationId xmlns:p14="http://schemas.microsoft.com/office/powerpoint/2010/main" val="19804538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fill="hold"/>
                                        <p:tgtEl>
                                          <p:spTgt spid="6"/>
                                        </p:tgtEl>
                                        <p:attrNameLst>
                                          <p:attrName>ppt_w</p:attrName>
                                        </p:attrNameLst>
                                      </p:cBhvr>
                                      <p:tavLst>
                                        <p:tav tm="0">
                                          <p:val>
                                            <p:fltVal val="0"/>
                                          </p:val>
                                        </p:tav>
                                        <p:tav tm="100000">
                                          <p:val>
                                            <p:strVal val="#ppt_w"/>
                                          </p:val>
                                        </p:tav>
                                      </p:tavLst>
                                    </p:anim>
                                    <p:anim calcmode="lin" valueType="num">
                                      <p:cBhvr>
                                        <p:cTn id="8" dur="2500" fill="hold"/>
                                        <p:tgtEl>
                                          <p:spTgt spid="6"/>
                                        </p:tgtEl>
                                        <p:attrNameLst>
                                          <p:attrName>ppt_h</p:attrName>
                                        </p:attrNameLst>
                                      </p:cBhvr>
                                      <p:tavLst>
                                        <p:tav tm="0">
                                          <p:val>
                                            <p:fltVal val="0"/>
                                          </p:val>
                                        </p:tav>
                                        <p:tav tm="100000">
                                          <p:val>
                                            <p:strVal val="#ppt_h"/>
                                          </p:val>
                                        </p:tav>
                                      </p:tavLst>
                                    </p:anim>
                                    <p:anim calcmode="lin" valueType="num">
                                      <p:cBhvr>
                                        <p:cTn id="9" dur="2500" fill="hold"/>
                                        <p:tgtEl>
                                          <p:spTgt spid="6"/>
                                        </p:tgtEl>
                                        <p:attrNameLst>
                                          <p:attrName>ppt_x</p:attrName>
                                        </p:attrNameLst>
                                      </p:cBhvr>
                                      <p:tavLst>
                                        <p:tav tm="0">
                                          <p:val>
                                            <p:fltVal val="0.5"/>
                                          </p:val>
                                        </p:tav>
                                        <p:tav tm="100000">
                                          <p:val>
                                            <p:strVal val="#ppt_x"/>
                                          </p:val>
                                        </p:tav>
                                      </p:tavLst>
                                    </p:anim>
                                    <p:anim calcmode="lin" valueType="num">
                                      <p:cBhvr>
                                        <p:cTn id="10" dur="2500" fill="hold"/>
                                        <p:tgtEl>
                                          <p:spTgt spid="6"/>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0"/>
                                  </p:stCondLst>
                                  <p:childTnLst>
                                    <p:set>
                                      <p:cBhvr>
                                        <p:cTn id="12" dur="1" fill="hold">
                                          <p:stCondLst>
                                            <p:cond delay="0"/>
                                          </p:stCondLst>
                                        </p:cTn>
                                        <p:tgtEl>
                                          <p:spTgt spid="20487"/>
                                        </p:tgtEl>
                                        <p:attrNameLst>
                                          <p:attrName>style.visibility</p:attrName>
                                        </p:attrNameLst>
                                      </p:cBhvr>
                                      <p:to>
                                        <p:strVal val="visible"/>
                                      </p:to>
                                    </p:set>
                                    <p:animEffect transition="in" filter="fade">
                                      <p:cBhvr>
                                        <p:cTn id="13" dur="2500"/>
                                        <p:tgtEl>
                                          <p:spTgt spid="20487"/>
                                        </p:tgtEl>
                                      </p:cBhvr>
                                    </p:animEffect>
                                    <p:anim calcmode="lin" valueType="num">
                                      <p:cBhvr>
                                        <p:cTn id="14" dur="2500" fill="hold"/>
                                        <p:tgtEl>
                                          <p:spTgt spid="20487"/>
                                        </p:tgtEl>
                                        <p:attrNameLst>
                                          <p:attrName>ppt_x</p:attrName>
                                        </p:attrNameLst>
                                      </p:cBhvr>
                                      <p:tavLst>
                                        <p:tav tm="0">
                                          <p:val>
                                            <p:strVal val="#ppt_x"/>
                                          </p:val>
                                        </p:tav>
                                        <p:tav tm="100000">
                                          <p:val>
                                            <p:strVal val="#ppt_x"/>
                                          </p:val>
                                        </p:tav>
                                      </p:tavLst>
                                    </p:anim>
                                    <p:anim calcmode="lin" valueType="num">
                                      <p:cBhvr>
                                        <p:cTn id="15" dur="2500" fill="hold"/>
                                        <p:tgtEl>
                                          <p:spTgt spid="204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Diapositiva2"/>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9215"/>
            <a:ext cx="9144000" cy="6858000"/>
          </a:xfrm>
          <a:prstGeom prst="rect">
            <a:avLst/>
          </a:prstGeom>
          <a:noFill/>
          <a:ln>
            <a:noFill/>
          </a:ln>
        </p:spPr>
      </p:pic>
      <p:grpSp>
        <p:nvGrpSpPr>
          <p:cNvPr id="4" name="3 Grupo"/>
          <p:cNvGrpSpPr/>
          <p:nvPr/>
        </p:nvGrpSpPr>
        <p:grpSpPr>
          <a:xfrm>
            <a:off x="-35103" y="-31355"/>
            <a:ext cx="9144000" cy="6858000"/>
            <a:chOff x="0" y="0"/>
            <a:chExt cx="9144000" cy="6858000"/>
          </a:xfrm>
        </p:grpSpPr>
        <p:sp>
          <p:nvSpPr>
            <p:cNvPr id="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48000"/>
                    <a:lumOff val="52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8"/>
            <p:cNvPicPr>
              <a:picLocks noChangeAspect="1" noChangeArrowheads="1"/>
            </p:cNvPicPr>
            <p:nvPr/>
          </p:nvPicPr>
          <p:blipFill>
            <a:blip r:embed="rId4" cstate="email">
              <a:extLst>
                <a:ext uri="{BEBA8EAE-BF5A-486C-A8C5-ECC9F3942E4B}">
                  <a14:imgProps xmlns:a14="http://schemas.microsoft.com/office/drawing/2010/main">
                    <a14:imgLayer r:embed="rId5">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p:cNvPicPr>
              <a:picLocks noChangeAspect="1" noChangeArrowheads="1"/>
            </p:cNvPicPr>
            <p:nvPr/>
          </p:nvPicPr>
          <p:blipFill>
            <a:blip r:embed="rId6" cstate="email">
              <a:extLst>
                <a:ext uri="{BEBA8EAE-BF5A-486C-A8C5-ECC9F3942E4B}">
                  <a14:imgProps xmlns:a14="http://schemas.microsoft.com/office/drawing/2010/main">
                    <a14:imgLayer r:embed="rId7">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
            <p:cNvPicPr>
              <a:picLocks noChangeAspect="1" noChangeArrowheads="1"/>
            </p:cNvPicPr>
            <p:nvPr/>
          </p:nvPicPr>
          <p:blipFill>
            <a:blip r:embed="rId8" cstate="email">
              <a:extLst>
                <a:ext uri="{BEBA8EAE-BF5A-486C-A8C5-ECC9F3942E4B}">
                  <a14:imgProps xmlns:a14="http://schemas.microsoft.com/office/drawing/2010/main">
                    <a14:imgLayer r:embed="rId9">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10" cstate="email">
              <a:extLst>
                <a:ext uri="{BEBA8EAE-BF5A-486C-A8C5-ECC9F3942E4B}">
                  <a14:imgProps xmlns:a14="http://schemas.microsoft.com/office/drawing/2010/main">
                    <a14:imgLayer r:embed="rId11">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8"/>
            <p:cNvPicPr>
              <a:picLocks noChangeAspect="1" noChangeArrowheads="1"/>
            </p:cNvPicPr>
            <p:nvPr/>
          </p:nvPicPr>
          <p:blipFill>
            <a:blip r:embed="rId12" cstate="email">
              <a:extLst>
                <a:ext uri="{BEBA8EAE-BF5A-486C-A8C5-ECC9F3942E4B}">
                  <a14:imgProps xmlns:a14="http://schemas.microsoft.com/office/drawing/2010/main">
                    <a14:imgLayer r:embed="rId13">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8"/>
            <p:cNvPicPr>
              <a:picLocks noChangeAspect="1" noChangeArrowheads="1"/>
            </p:cNvPicPr>
            <p:nvPr/>
          </p:nvPicPr>
          <p:blipFill>
            <a:blip r:embed="rId14" cstate="email">
              <a:extLst>
                <a:ext uri="{BEBA8EAE-BF5A-486C-A8C5-ECC9F3942E4B}">
                  <a14:imgProps xmlns:a14="http://schemas.microsoft.com/office/drawing/2010/main">
                    <a14:imgLayer r:embed="rId15">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8"/>
            <p:cNvPicPr>
              <a:picLocks noChangeAspect="1" noChangeArrowheads="1"/>
            </p:cNvPicPr>
            <p:nvPr/>
          </p:nvPicPr>
          <p:blipFill>
            <a:blip r:embed="rId12" cstate="email">
              <a:extLst>
                <a:ext uri="{BEBA8EAE-BF5A-486C-A8C5-ECC9F3942E4B}">
                  <a14:imgProps xmlns:a14="http://schemas.microsoft.com/office/drawing/2010/main">
                    <a14:imgLayer r:embed="rId13">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p:cNvPicPr>
              <a:picLocks noChangeAspect="1" noChangeArrowheads="1"/>
            </p:cNvPicPr>
            <p:nvPr/>
          </p:nvPicPr>
          <p:blipFill>
            <a:blip r:embed="rId8" cstate="email">
              <a:extLst>
                <a:ext uri="{BEBA8EAE-BF5A-486C-A8C5-ECC9F3942E4B}">
                  <a14:imgProps xmlns:a14="http://schemas.microsoft.com/office/drawing/2010/main">
                    <a14:imgLayer r:embed="rId9">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4" name="13 Grupo"/>
          <p:cNvGrpSpPr/>
          <p:nvPr/>
        </p:nvGrpSpPr>
        <p:grpSpPr>
          <a:xfrm rot="10800000">
            <a:off x="28162" y="85276"/>
            <a:ext cx="9144000" cy="6858000"/>
            <a:chOff x="0" y="0"/>
            <a:chExt cx="9144000" cy="6858000"/>
          </a:xfrm>
        </p:grpSpPr>
        <p:sp>
          <p:nvSpPr>
            <p:cNvPr id="1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2000"/>
                    <a:lumOff val="48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Picture 8"/>
            <p:cNvPicPr>
              <a:picLocks noChangeAspect="1" noChangeArrowheads="1"/>
            </p:cNvPicPr>
            <p:nvPr/>
          </p:nvPicPr>
          <p:blipFill>
            <a:blip r:embed="rId4" cstate="email">
              <a:extLst>
                <a:ext uri="{BEBA8EAE-BF5A-486C-A8C5-ECC9F3942E4B}">
                  <a14:imgProps xmlns:a14="http://schemas.microsoft.com/office/drawing/2010/main">
                    <a14:imgLayer r:embed="rId5">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6" cstate="email">
              <a:extLst>
                <a:ext uri="{BEBA8EAE-BF5A-486C-A8C5-ECC9F3942E4B}">
                  <a14:imgProps xmlns:a14="http://schemas.microsoft.com/office/drawing/2010/main">
                    <a14:imgLayer r:embed="rId7">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8"/>
            <p:cNvPicPr>
              <a:picLocks noChangeAspect="1" noChangeArrowheads="1"/>
            </p:cNvPicPr>
            <p:nvPr/>
          </p:nvPicPr>
          <p:blipFill>
            <a:blip r:embed="rId8" cstate="email">
              <a:extLst>
                <a:ext uri="{BEBA8EAE-BF5A-486C-A8C5-ECC9F3942E4B}">
                  <a14:imgProps xmlns:a14="http://schemas.microsoft.com/office/drawing/2010/main">
                    <a14:imgLayer r:embed="rId9">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8"/>
            <p:cNvPicPr>
              <a:picLocks noChangeAspect="1" noChangeArrowheads="1"/>
            </p:cNvPicPr>
            <p:nvPr/>
          </p:nvPicPr>
          <p:blipFill>
            <a:blip r:embed="rId10" cstate="email">
              <a:extLst>
                <a:ext uri="{BEBA8EAE-BF5A-486C-A8C5-ECC9F3942E4B}">
                  <a14:imgProps xmlns:a14="http://schemas.microsoft.com/office/drawing/2010/main">
                    <a14:imgLayer r:embed="rId11">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8"/>
            <p:cNvPicPr>
              <a:picLocks noChangeAspect="1" noChangeArrowheads="1"/>
            </p:cNvPicPr>
            <p:nvPr/>
          </p:nvPicPr>
          <p:blipFill>
            <a:blip r:embed="rId12" cstate="email">
              <a:extLst>
                <a:ext uri="{BEBA8EAE-BF5A-486C-A8C5-ECC9F3942E4B}">
                  <a14:imgProps xmlns:a14="http://schemas.microsoft.com/office/drawing/2010/main">
                    <a14:imgLayer r:embed="rId13">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8"/>
            <p:cNvPicPr>
              <a:picLocks noChangeAspect="1" noChangeArrowheads="1"/>
            </p:cNvPicPr>
            <p:nvPr/>
          </p:nvPicPr>
          <p:blipFill>
            <a:blip r:embed="rId14" cstate="email">
              <a:extLst>
                <a:ext uri="{BEBA8EAE-BF5A-486C-A8C5-ECC9F3942E4B}">
                  <a14:imgProps xmlns:a14="http://schemas.microsoft.com/office/drawing/2010/main">
                    <a14:imgLayer r:embed="rId15">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8"/>
            <p:cNvPicPr>
              <a:picLocks noChangeAspect="1" noChangeArrowheads="1"/>
            </p:cNvPicPr>
            <p:nvPr/>
          </p:nvPicPr>
          <p:blipFill>
            <a:blip r:embed="rId12" cstate="email">
              <a:extLst>
                <a:ext uri="{BEBA8EAE-BF5A-486C-A8C5-ECC9F3942E4B}">
                  <a14:imgProps xmlns:a14="http://schemas.microsoft.com/office/drawing/2010/main">
                    <a14:imgLayer r:embed="rId13">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8"/>
            <p:cNvPicPr>
              <a:picLocks noChangeAspect="1" noChangeArrowheads="1"/>
            </p:cNvPicPr>
            <p:nvPr/>
          </p:nvPicPr>
          <p:blipFill>
            <a:blip r:embed="rId8" cstate="email">
              <a:extLst>
                <a:ext uri="{BEBA8EAE-BF5A-486C-A8C5-ECC9F3942E4B}">
                  <a14:imgProps xmlns:a14="http://schemas.microsoft.com/office/drawing/2010/main">
                    <a14:imgLayer r:embed="rId9">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4" name="23 Forma libre"/>
          <p:cNvSpPr/>
          <p:nvPr/>
        </p:nvSpPr>
        <p:spPr>
          <a:xfrm>
            <a:off x="0" y="-11724"/>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Forma libre"/>
          <p:cNvSpPr/>
          <p:nvPr/>
        </p:nvSpPr>
        <p:spPr>
          <a:xfrm rot="10800000">
            <a:off x="-15688" y="6106260"/>
            <a:ext cx="9159687"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338008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ppt_x+#ppt_w*1.125000"/>
                                          </p:val>
                                        </p:tav>
                                      </p:tavLst>
                                    </p:anim>
                                    <p:animEffect transition="out" filter="wipe(right)">
                                      <p:cBhvr>
                                        <p:cTn id="7" dur="4000"/>
                                        <p:tgtEl>
                                          <p:spTgt spid="4"/>
                                        </p:tgtEl>
                                      </p:cBhvr>
                                    </p:animEffect>
                                    <p:set>
                                      <p:cBhvr>
                                        <p:cTn id="8" dur="1" fill="hold">
                                          <p:stCondLst>
                                            <p:cond delay="3999"/>
                                          </p:stCondLst>
                                        </p:cTn>
                                        <p:tgtEl>
                                          <p:spTgt spid="4"/>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ppt_x-#ppt_w*1.125000"/>
                                          </p:val>
                                        </p:tav>
                                      </p:tavLst>
                                    </p:anim>
                                    <p:animEffect transition="out" filter="wipe(left)">
                                      <p:cBhvr>
                                        <p:cTn id="11" dur="4000"/>
                                        <p:tgtEl>
                                          <p:spTgt spid="14"/>
                                        </p:tgtEl>
                                      </p:cBhvr>
                                    </p:animEffect>
                                    <p:set>
                                      <p:cBhvr>
                                        <p:cTn id="12" dur="1" fill="hold">
                                          <p:stCondLst>
                                            <p:cond delay="3999"/>
                                          </p:stCondLst>
                                        </p:cTn>
                                        <p:tgtEl>
                                          <p:spTgt spid="1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0" fill="hold"/>
                                        <p:tgtEl>
                                          <p:spTgt spid="26"/>
                                        </p:tgtEl>
                                        <p:attrNameLst>
                                          <p:attrName>ppt_w</p:attrName>
                                        </p:attrNameLst>
                                      </p:cBhvr>
                                      <p:tavLst>
                                        <p:tav tm="0">
                                          <p:val>
                                            <p:strVal val="4/3*#ppt_w"/>
                                          </p:val>
                                        </p:tav>
                                        <p:tav tm="100000">
                                          <p:val>
                                            <p:strVal val="#ppt_w"/>
                                          </p:val>
                                        </p:tav>
                                      </p:tavLst>
                                    </p:anim>
                                    <p:anim calcmode="lin" valueType="num">
                                      <p:cBhvr>
                                        <p:cTn id="16" dur="3000" fill="hold"/>
                                        <p:tgtEl>
                                          <p:spTgt spid="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920" y="188640"/>
            <a:ext cx="9182100"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flipV="1">
            <a:off x="8521" y="169168"/>
            <a:ext cx="9182100" cy="65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orma libre"/>
          <p:cNvSpPr/>
          <p:nvPr/>
        </p:nvSpPr>
        <p:spPr>
          <a:xfrm>
            <a:off x="-7740" y="0"/>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7740" y="6018652"/>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95667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 calcmode="lin" valueType="num">
                                      <p:cBhvr additive="base">
                                        <p:cTn id="6" dur="4000"/>
                                        <p:tgtEl>
                                          <p:spTgt spid="7"/>
                                        </p:tgtEl>
                                        <p:attrNameLst>
                                          <p:attrName>ppt_x</p:attrName>
                                        </p:attrNameLst>
                                      </p:cBhvr>
                                      <p:tavLst>
                                        <p:tav tm="0">
                                          <p:val>
                                            <p:strVal val="#ppt_x"/>
                                          </p:val>
                                        </p:tav>
                                        <p:tav tm="100000">
                                          <p:val>
                                            <p:strVal val="#ppt_x-#ppt_w*1.125000"/>
                                          </p:val>
                                        </p:tav>
                                      </p:tavLst>
                                    </p:anim>
                                    <p:animEffect transition="out" filter="wipe(left)">
                                      <p:cBhvr>
                                        <p:cTn id="7" dur="4000"/>
                                        <p:tgtEl>
                                          <p:spTgt spid="7"/>
                                        </p:tgtEl>
                                      </p:cBhvr>
                                    </p:animEffect>
                                    <p:set>
                                      <p:cBhvr>
                                        <p:cTn id="8" dur="1" fill="hold">
                                          <p:stCondLst>
                                            <p:cond delay="3999"/>
                                          </p:stCondLst>
                                        </p:cTn>
                                        <p:tgtEl>
                                          <p:spTgt spid="7"/>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4000"/>
                                        <p:tgtEl>
                                          <p:spTgt spid="8"/>
                                        </p:tgtEl>
                                        <p:attrNameLst>
                                          <p:attrName>ppt_x</p:attrName>
                                        </p:attrNameLst>
                                      </p:cBhvr>
                                      <p:tavLst>
                                        <p:tav tm="0">
                                          <p:val>
                                            <p:strVal val="#ppt_x"/>
                                          </p:val>
                                        </p:tav>
                                        <p:tav tm="100000">
                                          <p:val>
                                            <p:strVal val="#ppt_x+#ppt_w*1.125000"/>
                                          </p:val>
                                        </p:tav>
                                      </p:tavLst>
                                    </p:anim>
                                    <p:animEffect transition="out" filter="wipe(right)">
                                      <p:cBhvr>
                                        <p:cTn id="11" dur="4000"/>
                                        <p:tgtEl>
                                          <p:spTgt spid="8"/>
                                        </p:tgtEl>
                                      </p:cBhvr>
                                    </p:animEffect>
                                    <p:set>
                                      <p:cBhvr>
                                        <p:cTn id="12" dur="1" fill="hold">
                                          <p:stCondLst>
                                            <p:cond delay="3999"/>
                                          </p:stCondLst>
                                        </p:cTn>
                                        <p:tgtEl>
                                          <p:spTgt spid="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3000" fill="hold"/>
                                        <p:tgtEl>
                                          <p:spTgt spid="9"/>
                                        </p:tgtEl>
                                        <p:attrNameLst>
                                          <p:attrName>ppt_w</p:attrName>
                                        </p:attrNameLst>
                                      </p:cBhvr>
                                      <p:tavLst>
                                        <p:tav tm="0">
                                          <p:val>
                                            <p:strVal val="4/3*#ppt_w"/>
                                          </p:val>
                                        </p:tav>
                                        <p:tav tm="100000">
                                          <p:val>
                                            <p:strVal val="#ppt_w"/>
                                          </p:val>
                                        </p:tav>
                                      </p:tavLst>
                                    </p:anim>
                                    <p:anim calcmode="lin" valueType="num">
                                      <p:cBhvr>
                                        <p:cTn id="16" dur="3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2" name="1 Grupo"/>
          <p:cNvGrpSpPr/>
          <p:nvPr/>
        </p:nvGrpSpPr>
        <p:grpSpPr>
          <a:xfrm>
            <a:off x="0" y="17818"/>
            <a:ext cx="9144000" cy="6858000"/>
            <a:chOff x="0" y="17818"/>
            <a:chExt cx="9144000" cy="6858000"/>
          </a:xfrm>
        </p:grpSpPr>
        <p:sp>
          <p:nvSpPr>
            <p:cNvPr id="10" name="3 Rectángulo"/>
            <p:cNvSpPr/>
            <p:nvPr/>
          </p:nvSpPr>
          <p:spPr>
            <a:xfrm rot="10800000" flipH="1" flipV="1">
              <a:off x="0" y="17818"/>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34000"/>
                    <a:lumOff val="66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strella de 5 puntas"/>
            <p:cNvSpPr/>
            <p:nvPr/>
          </p:nvSpPr>
          <p:spPr>
            <a:xfrm>
              <a:off x="3973388" y="235495"/>
              <a:ext cx="576064" cy="457200"/>
            </a:xfrm>
            <a:prstGeom prst="star5">
              <a:avLst>
                <a:gd name="adj" fmla="val 10345"/>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 name="18 Estrella de 5 puntas"/>
            <p:cNvSpPr/>
            <p:nvPr/>
          </p:nvSpPr>
          <p:spPr>
            <a:xfrm>
              <a:off x="5020631" y="684582"/>
              <a:ext cx="576064" cy="570290"/>
            </a:xfrm>
            <a:prstGeom prst="star5">
              <a:avLst>
                <a:gd name="adj" fmla="val 7403"/>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0" name="19 Estrella de 5 puntas"/>
            <p:cNvSpPr/>
            <p:nvPr/>
          </p:nvSpPr>
          <p:spPr>
            <a:xfrm>
              <a:off x="5561355" y="1556792"/>
              <a:ext cx="741459" cy="648072"/>
            </a:xfrm>
            <a:prstGeom prst="star5">
              <a:avLst>
                <a:gd name="adj" fmla="val 8806"/>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 name="20 Estrella de 5 puntas"/>
            <p:cNvSpPr/>
            <p:nvPr/>
          </p:nvSpPr>
          <p:spPr>
            <a:xfrm>
              <a:off x="5308663" y="2672548"/>
              <a:ext cx="744356" cy="774270"/>
            </a:xfrm>
            <a:prstGeom prst="star5">
              <a:avLst>
                <a:gd name="adj" fmla="val 8761"/>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 name="21 Estrella de 5 puntas"/>
            <p:cNvSpPr/>
            <p:nvPr/>
          </p:nvSpPr>
          <p:spPr>
            <a:xfrm>
              <a:off x="4274847" y="3702033"/>
              <a:ext cx="970716" cy="844709"/>
            </a:xfrm>
            <a:prstGeom prst="star5">
              <a:avLst>
                <a:gd name="adj" fmla="val 11692"/>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3" name="22 Estrella de 5 puntas"/>
            <p:cNvSpPr/>
            <p:nvPr/>
          </p:nvSpPr>
          <p:spPr>
            <a:xfrm>
              <a:off x="2953138" y="4546743"/>
              <a:ext cx="1020250" cy="1008112"/>
            </a:xfrm>
            <a:prstGeom prst="star5">
              <a:avLst>
                <a:gd name="adj" fmla="val 9835"/>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4" name="23 Estrella de 5 puntas"/>
            <p:cNvSpPr/>
            <p:nvPr/>
          </p:nvSpPr>
          <p:spPr>
            <a:xfrm>
              <a:off x="1259632" y="5373216"/>
              <a:ext cx="1275622" cy="1215752"/>
            </a:xfrm>
            <a:prstGeom prst="star5">
              <a:avLst>
                <a:gd name="adj" fmla="val 10320"/>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2" name="11 Grupo"/>
          <p:cNvGrpSpPr/>
          <p:nvPr/>
        </p:nvGrpSpPr>
        <p:grpSpPr>
          <a:xfrm flipH="1" flipV="1">
            <a:off x="-35805" y="-47459"/>
            <a:ext cx="9144000" cy="6858000"/>
            <a:chOff x="0" y="17818"/>
            <a:chExt cx="9144000" cy="6858000"/>
          </a:xfrm>
        </p:grpSpPr>
        <p:sp>
          <p:nvSpPr>
            <p:cNvPr id="13" name="3 Rectángulo"/>
            <p:cNvSpPr/>
            <p:nvPr/>
          </p:nvSpPr>
          <p:spPr>
            <a:xfrm rot="10800000" flipH="1" flipV="1">
              <a:off x="0" y="17818"/>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7000"/>
                    <a:lumOff val="43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5 puntas"/>
            <p:cNvSpPr/>
            <p:nvPr/>
          </p:nvSpPr>
          <p:spPr>
            <a:xfrm>
              <a:off x="3973388" y="235495"/>
              <a:ext cx="576064" cy="457200"/>
            </a:xfrm>
            <a:prstGeom prst="star5">
              <a:avLst>
                <a:gd name="adj" fmla="val 10345"/>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 name="14 Estrella de 5 puntas"/>
            <p:cNvSpPr/>
            <p:nvPr/>
          </p:nvSpPr>
          <p:spPr>
            <a:xfrm>
              <a:off x="5020631" y="684582"/>
              <a:ext cx="576064" cy="570290"/>
            </a:xfrm>
            <a:prstGeom prst="star5">
              <a:avLst>
                <a:gd name="adj" fmla="val 7403"/>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 name="15 Estrella de 5 puntas"/>
            <p:cNvSpPr/>
            <p:nvPr/>
          </p:nvSpPr>
          <p:spPr>
            <a:xfrm>
              <a:off x="5561355" y="1556792"/>
              <a:ext cx="741459" cy="648072"/>
            </a:xfrm>
            <a:prstGeom prst="star5">
              <a:avLst>
                <a:gd name="adj" fmla="val 8806"/>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 name="16 Estrella de 5 puntas"/>
            <p:cNvSpPr/>
            <p:nvPr/>
          </p:nvSpPr>
          <p:spPr>
            <a:xfrm>
              <a:off x="5308663" y="2672548"/>
              <a:ext cx="744356" cy="774270"/>
            </a:xfrm>
            <a:prstGeom prst="star5">
              <a:avLst>
                <a:gd name="adj" fmla="val 8761"/>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 name="24 Estrella de 5 puntas"/>
            <p:cNvSpPr/>
            <p:nvPr/>
          </p:nvSpPr>
          <p:spPr>
            <a:xfrm>
              <a:off x="4274847" y="3702033"/>
              <a:ext cx="970716" cy="844709"/>
            </a:xfrm>
            <a:prstGeom prst="star5">
              <a:avLst>
                <a:gd name="adj" fmla="val 11692"/>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6" name="25 Estrella de 5 puntas"/>
            <p:cNvSpPr/>
            <p:nvPr/>
          </p:nvSpPr>
          <p:spPr>
            <a:xfrm>
              <a:off x="2953138" y="4546743"/>
              <a:ext cx="1020250" cy="1008112"/>
            </a:xfrm>
            <a:prstGeom prst="star5">
              <a:avLst>
                <a:gd name="adj" fmla="val 9835"/>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7" name="26 Estrella de 5 puntas"/>
            <p:cNvSpPr/>
            <p:nvPr/>
          </p:nvSpPr>
          <p:spPr>
            <a:xfrm>
              <a:off x="1259632" y="5373216"/>
              <a:ext cx="1275622" cy="1215752"/>
            </a:xfrm>
            <a:prstGeom prst="star5">
              <a:avLst>
                <a:gd name="adj" fmla="val 10320"/>
                <a:gd name="hf" fmla="val 105146"/>
                <a:gd name="vf" fmla="val 110557"/>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sp>
        <p:nvSpPr>
          <p:cNvPr id="28" name="27 Forma libre"/>
          <p:cNvSpPr/>
          <p:nvPr/>
        </p:nvSpPr>
        <p:spPr>
          <a:xfrm>
            <a:off x="-35805" y="-11724"/>
            <a:ext cx="9179805"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Forma libre"/>
          <p:cNvSpPr/>
          <p:nvPr/>
        </p:nvSpPr>
        <p:spPr>
          <a:xfrm rot="10800000">
            <a:off x="-35805" y="6071433"/>
            <a:ext cx="9199887"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42368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2"/>
                                        </p:tgtEl>
                                        <p:attrNameLst>
                                          <p:attrName>ppt_x</p:attrName>
                                        </p:attrNameLst>
                                      </p:cBhvr>
                                      <p:tavLst>
                                        <p:tav tm="0">
                                          <p:val>
                                            <p:strVal val="#ppt_x"/>
                                          </p:val>
                                        </p:tav>
                                        <p:tav tm="100000">
                                          <p:val>
                                            <p:strVal val="#ppt_x+#ppt_w*1.125000"/>
                                          </p:val>
                                        </p:tav>
                                      </p:tavLst>
                                    </p:anim>
                                    <p:animEffect transition="out" filter="wipe(right)">
                                      <p:cBhvr>
                                        <p:cTn id="7" dur="4000"/>
                                        <p:tgtEl>
                                          <p:spTgt spid="2"/>
                                        </p:tgtEl>
                                      </p:cBhvr>
                                    </p:animEffect>
                                    <p:set>
                                      <p:cBhvr>
                                        <p:cTn id="8" dur="1" fill="hold">
                                          <p:stCondLst>
                                            <p:cond delay="3999"/>
                                          </p:stCondLst>
                                        </p:cTn>
                                        <p:tgtEl>
                                          <p:spTgt spid="2"/>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2"/>
                                        </p:tgtEl>
                                        <p:attrNameLst>
                                          <p:attrName>ppt_x</p:attrName>
                                        </p:attrNameLst>
                                      </p:cBhvr>
                                      <p:tavLst>
                                        <p:tav tm="0">
                                          <p:val>
                                            <p:strVal val="#ppt_x"/>
                                          </p:val>
                                        </p:tav>
                                        <p:tav tm="100000">
                                          <p:val>
                                            <p:strVal val="#ppt_x-#ppt_w*1.125000"/>
                                          </p:val>
                                        </p:tav>
                                      </p:tavLst>
                                    </p:anim>
                                    <p:animEffect transition="out" filter="wipe(left)">
                                      <p:cBhvr>
                                        <p:cTn id="11" dur="4000"/>
                                        <p:tgtEl>
                                          <p:spTgt spid="12"/>
                                        </p:tgtEl>
                                      </p:cBhvr>
                                    </p:animEffect>
                                    <p:set>
                                      <p:cBhvr>
                                        <p:cTn id="12" dur="1" fill="hold">
                                          <p:stCondLst>
                                            <p:cond delay="3999"/>
                                          </p:stCondLst>
                                        </p:cTn>
                                        <p:tgtEl>
                                          <p:spTgt spid="12"/>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p:cTn id="15" dur="3000" fill="hold"/>
                                        <p:tgtEl>
                                          <p:spTgt spid="30"/>
                                        </p:tgtEl>
                                        <p:attrNameLst>
                                          <p:attrName>ppt_w</p:attrName>
                                        </p:attrNameLst>
                                      </p:cBhvr>
                                      <p:tavLst>
                                        <p:tav tm="0">
                                          <p:val>
                                            <p:strVal val="4/3*#ppt_w"/>
                                          </p:val>
                                        </p:tav>
                                        <p:tav tm="100000">
                                          <p:val>
                                            <p:strVal val="#ppt_w"/>
                                          </p:val>
                                        </p:tav>
                                      </p:tavLst>
                                    </p:anim>
                                    <p:anim calcmode="lin" valueType="num">
                                      <p:cBhvr>
                                        <p:cTn id="16" dur="3000" fill="hold"/>
                                        <p:tgtEl>
                                          <p:spTgt spid="3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SE PUEDE PERDER LA SALVACION.jpg"/>
          <p:cNvPicPr>
            <a:picLocks noGrp="1" noChangeAspect="1"/>
          </p:cNvPicPr>
          <p:nvPr isPhoto="1"/>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redondeado"/>
          <p:cNvSpPr/>
          <p:nvPr/>
        </p:nvSpPr>
        <p:spPr>
          <a:xfrm>
            <a:off x="251520" y="260350"/>
            <a:ext cx="8640960" cy="6409010"/>
          </a:xfrm>
          <a:prstGeom prst="roundRect">
            <a:avLst>
              <a:gd name="adj" fmla="val 11116"/>
            </a:avLst>
          </a:prstGeom>
          <a:gradFill>
            <a:gsLst>
              <a:gs pos="0">
                <a:schemeClr val="accent1">
                  <a:tint val="66000"/>
                  <a:satMod val="160000"/>
                  <a:alpha val="66000"/>
                </a:schemeClr>
              </a:gs>
              <a:gs pos="50000">
                <a:schemeClr val="accent1">
                  <a:tint val="44500"/>
                  <a:satMod val="160000"/>
                  <a:alpha val="78000"/>
                </a:schemeClr>
              </a:gs>
              <a:gs pos="100000">
                <a:schemeClr val="accent1">
                  <a:tint val="23500"/>
                  <a:satMod val="160000"/>
                  <a:alpha val="67000"/>
                </a:schemeClr>
              </a:gs>
            </a:gsLst>
            <a:lin ang="5400000" scaled="0"/>
          </a:gradFill>
          <a:ln>
            <a:noFill/>
          </a:ln>
          <a:scene3d>
            <a:camera prst="orthographicFront"/>
            <a:lightRig rig="flat" dir="t">
              <a:rot lat="0" lon="0" rev="11400000"/>
            </a:lightRig>
          </a:scene3d>
          <a:sp3d>
            <a:bevelT w="450850" h="50800" prst="softRound"/>
            <a:bevelB w="1714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6631" name="Picture 10"/>
          <p:cNvPicPr>
            <a:picLocks noChangeAspect="1" noChangeArrowheads="1"/>
          </p:cNvPicPr>
          <p:nvPr/>
        </p:nvPicPr>
        <p:blipFill>
          <a:blip r:embed="rId3">
            <a:lum contrast="20000"/>
            <a:extLst>
              <a:ext uri="{28A0092B-C50C-407E-A947-70E740481C1C}">
                <a14:useLocalDpi xmlns:a14="http://schemas.microsoft.com/office/drawing/2010/main"/>
              </a:ext>
            </a:extLst>
          </a:blip>
          <a:srcRect/>
          <a:stretch>
            <a:fillRect/>
          </a:stretch>
        </p:blipFill>
        <p:spPr bwMode="auto">
          <a:xfrm>
            <a:off x="1600200" y="5373688"/>
            <a:ext cx="59436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719572" y="1052736"/>
            <a:ext cx="7704856" cy="3970318"/>
          </a:xfrm>
          <a:prstGeom prst="rect">
            <a:avLst/>
          </a:prstGeom>
        </p:spPr>
        <p:txBody>
          <a:bodyPr wrap="square">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2800" b="1" i="1" dirty="0" smtClean="0">
                <a:solidFill>
                  <a:srgbClr val="002060"/>
                </a:solidFill>
                <a:latin typeface="Monotype Corsiva" panose="03010101010201010101" pitchFamily="66" charset="0"/>
              </a:rPr>
              <a:t>Si </a:t>
            </a:r>
            <a:r>
              <a:rPr lang="es-ES" sz="2800" b="1" i="1" dirty="0">
                <a:solidFill>
                  <a:srgbClr val="002060"/>
                </a:solidFill>
                <a:latin typeface="Monotype Corsiva" panose="03010101010201010101" pitchFamily="66" charset="0"/>
              </a:rPr>
              <a:t>deseas que tus hijos desarrollen confianza en ellos mismos y en lo que es su verdadera pasión ante la vida, es indispensable te centres en ir solucionando tanto tus propias trabas, como tus problemas internos. Ellos lo ven todo, lo escuchan todo, lo observan todo… eres ejemplo e influyes en su formación, cosa que será para lo positivo como para lo negativo. Pues también se heredan a los hijos los conflictos internos y existenciales.</a:t>
            </a:r>
          </a:p>
          <a:p>
            <a:pPr algn="ctr" fontAlgn="auto">
              <a:spcBef>
                <a:spcPts val="0"/>
              </a:spcBef>
              <a:spcAft>
                <a:spcPts val="0"/>
              </a:spcAft>
              <a:defRPr/>
            </a:pPr>
            <a:endParaRPr lang="es-ES" sz="2800" b="1" i="1" dirty="0">
              <a:solidFill>
                <a:srgbClr val="002060"/>
              </a:solidFill>
              <a:latin typeface="Monotype Corsiva" panose="03010101010201010101" pitchFamily="66" charset="0"/>
            </a:endParaRPr>
          </a:p>
        </p:txBody>
      </p:sp>
    </p:spTree>
    <p:extLst>
      <p:ext uri="{BB962C8B-B14F-4D97-AF65-F5344CB8AC3E}">
        <p14:creationId xmlns:p14="http://schemas.microsoft.com/office/powerpoint/2010/main" val="60946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fill="hold"/>
                                        <p:tgtEl>
                                          <p:spTgt spid="6"/>
                                        </p:tgtEl>
                                        <p:attrNameLst>
                                          <p:attrName>ppt_w</p:attrName>
                                        </p:attrNameLst>
                                      </p:cBhvr>
                                      <p:tavLst>
                                        <p:tav tm="0">
                                          <p:val>
                                            <p:fltVal val="0"/>
                                          </p:val>
                                        </p:tav>
                                        <p:tav tm="100000">
                                          <p:val>
                                            <p:strVal val="#ppt_w"/>
                                          </p:val>
                                        </p:tav>
                                      </p:tavLst>
                                    </p:anim>
                                    <p:anim calcmode="lin" valueType="num">
                                      <p:cBhvr>
                                        <p:cTn id="8" dur="2500" fill="hold"/>
                                        <p:tgtEl>
                                          <p:spTgt spid="6"/>
                                        </p:tgtEl>
                                        <p:attrNameLst>
                                          <p:attrName>ppt_h</p:attrName>
                                        </p:attrNameLst>
                                      </p:cBhvr>
                                      <p:tavLst>
                                        <p:tav tm="0">
                                          <p:val>
                                            <p:fltVal val="0"/>
                                          </p:val>
                                        </p:tav>
                                        <p:tav tm="100000">
                                          <p:val>
                                            <p:strVal val="#ppt_h"/>
                                          </p:val>
                                        </p:tav>
                                      </p:tavLst>
                                    </p:anim>
                                    <p:anim calcmode="lin" valueType="num">
                                      <p:cBhvr>
                                        <p:cTn id="9" dur="2500" fill="hold"/>
                                        <p:tgtEl>
                                          <p:spTgt spid="6"/>
                                        </p:tgtEl>
                                        <p:attrNameLst>
                                          <p:attrName>ppt_x</p:attrName>
                                        </p:attrNameLst>
                                      </p:cBhvr>
                                      <p:tavLst>
                                        <p:tav tm="0">
                                          <p:val>
                                            <p:fltVal val="0.5"/>
                                          </p:val>
                                        </p:tav>
                                        <p:tav tm="100000">
                                          <p:val>
                                            <p:strVal val="#ppt_x"/>
                                          </p:val>
                                        </p:tav>
                                      </p:tavLst>
                                    </p:anim>
                                    <p:anim calcmode="lin" valueType="num">
                                      <p:cBhvr>
                                        <p:cTn id="10" dur="2500" fill="hold"/>
                                        <p:tgtEl>
                                          <p:spTgt spid="6"/>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0"/>
                                  </p:stCondLst>
                                  <p:childTnLst>
                                    <p:set>
                                      <p:cBhvr>
                                        <p:cTn id="12" dur="1" fill="hold">
                                          <p:stCondLst>
                                            <p:cond delay="0"/>
                                          </p:stCondLst>
                                        </p:cTn>
                                        <p:tgtEl>
                                          <p:spTgt spid="26631"/>
                                        </p:tgtEl>
                                        <p:attrNameLst>
                                          <p:attrName>style.visibility</p:attrName>
                                        </p:attrNameLst>
                                      </p:cBhvr>
                                      <p:to>
                                        <p:strVal val="visible"/>
                                      </p:to>
                                    </p:set>
                                    <p:animEffect transition="in" filter="fade">
                                      <p:cBhvr>
                                        <p:cTn id="13" dur="2500"/>
                                        <p:tgtEl>
                                          <p:spTgt spid="26631"/>
                                        </p:tgtEl>
                                      </p:cBhvr>
                                    </p:animEffect>
                                    <p:anim calcmode="lin" valueType="num">
                                      <p:cBhvr>
                                        <p:cTn id="14" dur="2500" fill="hold"/>
                                        <p:tgtEl>
                                          <p:spTgt spid="26631"/>
                                        </p:tgtEl>
                                        <p:attrNameLst>
                                          <p:attrName>ppt_x</p:attrName>
                                        </p:attrNameLst>
                                      </p:cBhvr>
                                      <p:tavLst>
                                        <p:tav tm="0">
                                          <p:val>
                                            <p:strVal val="#ppt_x"/>
                                          </p:val>
                                        </p:tav>
                                        <p:tav tm="100000">
                                          <p:val>
                                            <p:strVal val="#ppt_x"/>
                                          </p:val>
                                        </p:tav>
                                      </p:tavLst>
                                    </p:anim>
                                    <p:anim calcmode="lin" valueType="num">
                                      <p:cBhvr>
                                        <p:cTn id="15" dur="2500" fill="hold"/>
                                        <p:tgtEl>
                                          <p:spTgt spid="266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Diapositiva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4" name="3 Grupo"/>
          <p:cNvGrpSpPr/>
          <p:nvPr/>
        </p:nvGrpSpPr>
        <p:grpSpPr>
          <a:xfrm>
            <a:off x="49461" y="-13466"/>
            <a:ext cx="9144000" cy="6858000"/>
            <a:chOff x="0" y="0"/>
            <a:chExt cx="9144000" cy="6858000"/>
          </a:xfrm>
        </p:grpSpPr>
        <p:sp>
          <p:nvSpPr>
            <p:cNvPr id="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4" name="13 Grupo"/>
          <p:cNvGrpSpPr/>
          <p:nvPr/>
        </p:nvGrpSpPr>
        <p:grpSpPr>
          <a:xfrm rot="10800000">
            <a:off x="-74598" y="-13466"/>
            <a:ext cx="9144000" cy="6858000"/>
            <a:chOff x="0" y="0"/>
            <a:chExt cx="9144000" cy="6858000"/>
          </a:xfrm>
        </p:grpSpPr>
        <p:sp>
          <p:nvSpPr>
            <p:cNvPr id="1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4" name="23 Forma libre"/>
          <p:cNvSpPr/>
          <p:nvPr/>
        </p:nvSpPr>
        <p:spPr>
          <a:xfrm>
            <a:off x="-59587" y="-33345"/>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Forma libre"/>
          <p:cNvSpPr/>
          <p:nvPr/>
        </p:nvSpPr>
        <p:spPr>
          <a:xfrm rot="10800000">
            <a:off x="-74598" y="6093522"/>
            <a:ext cx="9268058"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332446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ppt_x+#ppt_w*1.125000"/>
                                          </p:val>
                                        </p:tav>
                                      </p:tavLst>
                                    </p:anim>
                                    <p:animEffect transition="out" filter="wipe(right)">
                                      <p:cBhvr>
                                        <p:cTn id="7" dur="4000"/>
                                        <p:tgtEl>
                                          <p:spTgt spid="4"/>
                                        </p:tgtEl>
                                      </p:cBhvr>
                                    </p:animEffect>
                                    <p:set>
                                      <p:cBhvr>
                                        <p:cTn id="8" dur="1" fill="hold">
                                          <p:stCondLst>
                                            <p:cond delay="3999"/>
                                          </p:stCondLst>
                                        </p:cTn>
                                        <p:tgtEl>
                                          <p:spTgt spid="4"/>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ppt_x-#ppt_w*1.125000"/>
                                          </p:val>
                                        </p:tav>
                                      </p:tavLst>
                                    </p:anim>
                                    <p:animEffect transition="out" filter="wipe(left)">
                                      <p:cBhvr>
                                        <p:cTn id="11" dur="4000"/>
                                        <p:tgtEl>
                                          <p:spTgt spid="14"/>
                                        </p:tgtEl>
                                      </p:cBhvr>
                                    </p:animEffect>
                                    <p:set>
                                      <p:cBhvr>
                                        <p:cTn id="12" dur="1" fill="hold">
                                          <p:stCondLst>
                                            <p:cond delay="3999"/>
                                          </p:stCondLst>
                                        </p:cTn>
                                        <p:tgtEl>
                                          <p:spTgt spid="1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0" fill="hold"/>
                                        <p:tgtEl>
                                          <p:spTgt spid="26"/>
                                        </p:tgtEl>
                                        <p:attrNameLst>
                                          <p:attrName>ppt_w</p:attrName>
                                        </p:attrNameLst>
                                      </p:cBhvr>
                                      <p:tavLst>
                                        <p:tav tm="0">
                                          <p:val>
                                            <p:strVal val="4/3*#ppt_w"/>
                                          </p:val>
                                        </p:tav>
                                        <p:tav tm="100000">
                                          <p:val>
                                            <p:strVal val="#ppt_w"/>
                                          </p:val>
                                        </p:tav>
                                      </p:tavLst>
                                    </p:anim>
                                    <p:anim calcmode="lin" valueType="num">
                                      <p:cBhvr>
                                        <p:cTn id="16" dur="3000" fill="hold"/>
                                        <p:tgtEl>
                                          <p:spTgt spid="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11"/>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13" name="12 Grupo"/>
          <p:cNvGrpSpPr/>
          <p:nvPr/>
        </p:nvGrpSpPr>
        <p:grpSpPr>
          <a:xfrm flipH="1" flipV="1">
            <a:off x="-22552" y="14040"/>
            <a:ext cx="9144000" cy="6858000"/>
            <a:chOff x="-21344" y="0"/>
            <a:chExt cx="9144000" cy="6858000"/>
          </a:xfrm>
        </p:grpSpPr>
        <p:sp>
          <p:nvSpPr>
            <p:cNvPr id="14"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971600" y="5586160"/>
              <a:ext cx="914400" cy="914400"/>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325484" y="4754848"/>
              <a:ext cx="720080" cy="73148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01600" y="4010780"/>
              <a:ext cx="550912" cy="564664"/>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364088" y="1452450"/>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651584" y="3284984"/>
              <a:ext cx="491848" cy="448432"/>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3023828" y="121248"/>
              <a:ext cx="360040" cy="316964"/>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24260" y="2492896"/>
              <a:ext cx="360040" cy="365740"/>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757332" y="756776"/>
              <a:ext cx="360040" cy="365740"/>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877056" y="391036"/>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a:off x="-22552" y="-16184"/>
            <a:ext cx="9144000" cy="6858000"/>
            <a:chOff x="-21344" y="0"/>
            <a:chExt cx="9144000" cy="6858000"/>
          </a:xfrm>
        </p:grpSpPr>
        <p:sp>
          <p:nvSpPr>
            <p:cNvPr id="2"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971600" y="5586160"/>
              <a:ext cx="914400" cy="914400"/>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325484" y="4754848"/>
              <a:ext cx="720080" cy="73148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01600" y="4010780"/>
              <a:ext cx="550912" cy="564664"/>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364088" y="1452450"/>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651584" y="3284984"/>
              <a:ext cx="491848" cy="448432"/>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023828" y="121248"/>
              <a:ext cx="360040" cy="316964"/>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324260" y="2492896"/>
              <a:ext cx="360040" cy="365740"/>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757332" y="756776"/>
              <a:ext cx="360040" cy="365740"/>
            </a:xfrm>
            <a:prstGeom prst="ellipse">
              <a:avLst/>
            </a:prstGeom>
            <a:solidFill>
              <a:srgbClr val="CC0066"/>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877056" y="391036"/>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5" name="24 Forma libre"/>
          <p:cNvSpPr/>
          <p:nvPr/>
        </p:nvSpPr>
        <p:spPr>
          <a:xfrm>
            <a:off x="0" y="-11724"/>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22552" y="6043360"/>
            <a:ext cx="9166552"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36089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12"/>
                                        </p:tgtEl>
                                        <p:attrNameLst>
                                          <p:attrName>ppt_x</p:attrName>
                                        </p:attrNameLst>
                                      </p:cBhvr>
                                      <p:tavLst>
                                        <p:tav tm="0">
                                          <p:val>
                                            <p:strVal val="#ppt_x"/>
                                          </p:val>
                                        </p:tav>
                                        <p:tav tm="100000">
                                          <p:val>
                                            <p:strVal val="#ppt_x+#ppt_w*1.125000"/>
                                          </p:val>
                                        </p:tav>
                                      </p:tavLst>
                                    </p:anim>
                                    <p:animEffect transition="out" filter="wipe(right)">
                                      <p:cBhvr>
                                        <p:cTn id="7" dur="4000"/>
                                        <p:tgtEl>
                                          <p:spTgt spid="12"/>
                                        </p:tgtEl>
                                      </p:cBhvr>
                                    </p:animEffect>
                                    <p:set>
                                      <p:cBhvr>
                                        <p:cTn id="8" dur="1" fill="hold">
                                          <p:stCondLst>
                                            <p:cond delay="3999"/>
                                          </p:stCondLst>
                                        </p:cTn>
                                        <p:tgtEl>
                                          <p:spTgt spid="12"/>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3"/>
                                        </p:tgtEl>
                                        <p:attrNameLst>
                                          <p:attrName>ppt_x</p:attrName>
                                        </p:attrNameLst>
                                      </p:cBhvr>
                                      <p:tavLst>
                                        <p:tav tm="0">
                                          <p:val>
                                            <p:strVal val="#ppt_x"/>
                                          </p:val>
                                        </p:tav>
                                        <p:tav tm="100000">
                                          <p:val>
                                            <p:strVal val="#ppt_x-#ppt_w*1.125000"/>
                                          </p:val>
                                        </p:tav>
                                      </p:tavLst>
                                    </p:anim>
                                    <p:animEffect transition="out" filter="wipe(left)">
                                      <p:cBhvr>
                                        <p:cTn id="11" dur="4000"/>
                                        <p:tgtEl>
                                          <p:spTgt spid="13"/>
                                        </p:tgtEl>
                                      </p:cBhvr>
                                    </p:animEffect>
                                    <p:set>
                                      <p:cBhvr>
                                        <p:cTn id="12" dur="1" fill="hold">
                                          <p:stCondLst>
                                            <p:cond delay="3999"/>
                                          </p:stCondLst>
                                        </p:cTn>
                                        <p:tgtEl>
                                          <p:spTgt spid="1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3000" fill="hold"/>
                                        <p:tgtEl>
                                          <p:spTgt spid="24"/>
                                        </p:tgtEl>
                                        <p:attrNameLst>
                                          <p:attrName>ppt_w</p:attrName>
                                        </p:attrNameLst>
                                      </p:cBhvr>
                                      <p:tavLst>
                                        <p:tav tm="0">
                                          <p:val>
                                            <p:strVal val="4/3*#ppt_w"/>
                                          </p:val>
                                        </p:tav>
                                        <p:tav tm="100000">
                                          <p:val>
                                            <p:strVal val="#ppt_w"/>
                                          </p:val>
                                        </p:tav>
                                      </p:tavLst>
                                    </p:anim>
                                    <p:anim calcmode="lin" valueType="num">
                                      <p:cBhvr>
                                        <p:cTn id="16" dur="3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5"/>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31" name="30 Grupo"/>
          <p:cNvGrpSpPr/>
          <p:nvPr/>
        </p:nvGrpSpPr>
        <p:grpSpPr>
          <a:xfrm flipV="1">
            <a:off x="12291" y="-11724"/>
            <a:ext cx="9144000" cy="6858000"/>
            <a:chOff x="32088" y="17818"/>
            <a:chExt cx="9144000" cy="6858000"/>
          </a:xfr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p:grpSpPr>
        <p:sp>
          <p:nvSpPr>
            <p:cNvPr id="32" name="3 Rectángulo"/>
            <p:cNvSpPr/>
            <p:nvPr/>
          </p:nvSpPr>
          <p:spPr>
            <a:xfrm>
              <a:off x="32088" y="17818"/>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711122" y="1971167"/>
                    <a:pt x="0" y="0"/>
                  </a:cubicBezTo>
                  <a:close/>
                </a:path>
              </a:pathLst>
            </a:custGeom>
            <a:grp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3" name="32 Estrella de 5 puntas"/>
            <p:cNvSpPr/>
            <p:nvPr/>
          </p:nvSpPr>
          <p:spPr>
            <a:xfrm>
              <a:off x="3973388" y="235495"/>
              <a:ext cx="576064" cy="457200"/>
            </a:xfrm>
            <a:prstGeom prst="star5">
              <a:avLst>
                <a:gd name="adj" fmla="val 10345"/>
                <a:gd name="hf" fmla="val 105146"/>
                <a:gd name="vf" fmla="val 110557"/>
              </a:avLst>
            </a:prstGeom>
            <a:solidFill>
              <a:srgbClr val="92D050"/>
            </a:solidFill>
            <a:ln>
              <a:noFill/>
            </a:ln>
            <a:scene3d>
              <a:camera prst="orthographicFront"/>
              <a:lightRig rig="flat" dir="t"/>
            </a:scene3d>
            <a:sp3d>
              <a:bevelT w="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4" name="33 Estrella de 5 puntas"/>
            <p:cNvSpPr/>
            <p:nvPr/>
          </p:nvSpPr>
          <p:spPr>
            <a:xfrm>
              <a:off x="5020631" y="684582"/>
              <a:ext cx="576064" cy="570290"/>
            </a:xfrm>
            <a:prstGeom prst="star5">
              <a:avLst>
                <a:gd name="adj" fmla="val 7403"/>
                <a:gd name="hf" fmla="val 105146"/>
                <a:gd name="vf" fmla="val 110557"/>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5" name="34 Estrella de 5 puntas"/>
            <p:cNvSpPr/>
            <p:nvPr/>
          </p:nvSpPr>
          <p:spPr>
            <a:xfrm>
              <a:off x="5561355" y="1556792"/>
              <a:ext cx="741459" cy="648072"/>
            </a:xfrm>
            <a:prstGeom prst="star5">
              <a:avLst>
                <a:gd name="adj" fmla="val 8806"/>
                <a:gd name="hf" fmla="val 105146"/>
                <a:gd name="vf" fmla="val 110557"/>
              </a:avLst>
            </a:prstGeom>
            <a:solidFill>
              <a:srgbClr val="92D05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6" name="35 Estrella de 5 puntas"/>
            <p:cNvSpPr/>
            <p:nvPr/>
          </p:nvSpPr>
          <p:spPr>
            <a:xfrm>
              <a:off x="5308663" y="2672548"/>
              <a:ext cx="744356" cy="774270"/>
            </a:xfrm>
            <a:prstGeom prst="star5">
              <a:avLst>
                <a:gd name="adj" fmla="val 8761"/>
                <a:gd name="hf" fmla="val 105146"/>
                <a:gd name="vf" fmla="val 110557"/>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7" name="36 Estrella de 5 puntas"/>
            <p:cNvSpPr/>
            <p:nvPr/>
          </p:nvSpPr>
          <p:spPr>
            <a:xfrm>
              <a:off x="4274847" y="3702033"/>
              <a:ext cx="970716" cy="844709"/>
            </a:xfrm>
            <a:prstGeom prst="star5">
              <a:avLst>
                <a:gd name="adj" fmla="val 11692"/>
                <a:gd name="hf" fmla="val 105146"/>
                <a:gd name="vf" fmla="val 110557"/>
              </a:avLst>
            </a:prstGeom>
            <a:solidFill>
              <a:srgbClr val="92D05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8" name="37 Estrella de 5 puntas"/>
            <p:cNvSpPr/>
            <p:nvPr/>
          </p:nvSpPr>
          <p:spPr>
            <a:xfrm>
              <a:off x="2953138" y="4546743"/>
              <a:ext cx="1020250" cy="1008112"/>
            </a:xfrm>
            <a:prstGeom prst="star5">
              <a:avLst>
                <a:gd name="adj" fmla="val 9835"/>
                <a:gd name="hf" fmla="val 105146"/>
                <a:gd name="vf" fmla="val 110557"/>
              </a:avLst>
            </a:prstGeom>
            <a:solidFill>
              <a:schemeClr val="bg2">
                <a:lumMod val="40000"/>
                <a:lumOff val="60000"/>
              </a:schemeClr>
            </a:solidFill>
            <a:ln>
              <a:noFill/>
            </a:ln>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9" name="38 Estrella de 5 puntas"/>
            <p:cNvSpPr/>
            <p:nvPr/>
          </p:nvSpPr>
          <p:spPr>
            <a:xfrm>
              <a:off x="1259632" y="5373216"/>
              <a:ext cx="1275622" cy="1215752"/>
            </a:xfrm>
            <a:prstGeom prst="star5">
              <a:avLst>
                <a:gd name="adj" fmla="val 10320"/>
                <a:gd name="hf" fmla="val 105146"/>
                <a:gd name="vf" fmla="val 110557"/>
              </a:avLst>
            </a:prstGeom>
            <a:solidFill>
              <a:srgbClr val="92D050"/>
            </a:solidFill>
            <a:ln>
              <a:noFill/>
            </a:ln>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50" name="49 Grupo"/>
          <p:cNvGrpSpPr/>
          <p:nvPr/>
        </p:nvGrpSpPr>
        <p:grpSpPr>
          <a:xfrm flipH="1">
            <a:off x="12291" y="17523"/>
            <a:ext cx="9144000" cy="6858000"/>
            <a:chOff x="32088" y="17818"/>
            <a:chExt cx="9144000" cy="6858000"/>
          </a:xfr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p:grpSpPr>
        <p:sp>
          <p:nvSpPr>
            <p:cNvPr id="51" name="3 Rectángulo"/>
            <p:cNvSpPr/>
            <p:nvPr/>
          </p:nvSpPr>
          <p:spPr>
            <a:xfrm>
              <a:off x="32088" y="17818"/>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711122" y="1971167"/>
                    <a:pt x="0" y="0"/>
                  </a:cubicBezTo>
                  <a:close/>
                </a:path>
              </a:pathLst>
            </a:custGeom>
            <a:grp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2" name="51 Estrella de 5 puntas"/>
            <p:cNvSpPr/>
            <p:nvPr/>
          </p:nvSpPr>
          <p:spPr>
            <a:xfrm>
              <a:off x="3973388" y="235495"/>
              <a:ext cx="576064" cy="457200"/>
            </a:xfrm>
            <a:prstGeom prst="star5">
              <a:avLst>
                <a:gd name="adj" fmla="val 10345"/>
                <a:gd name="hf" fmla="val 105146"/>
                <a:gd name="vf" fmla="val 110557"/>
              </a:avLst>
            </a:prstGeom>
            <a:solidFill>
              <a:srgbClr val="92D050"/>
            </a:solidFill>
            <a:ln>
              <a:noFill/>
            </a:ln>
            <a:scene3d>
              <a:camera prst="orthographicFront"/>
              <a:lightRig rig="flat" dir="t"/>
            </a:scene3d>
            <a:sp3d>
              <a:bevelT w="298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3" name="52 Estrella de 5 puntas"/>
            <p:cNvSpPr/>
            <p:nvPr/>
          </p:nvSpPr>
          <p:spPr>
            <a:xfrm>
              <a:off x="5020631" y="684582"/>
              <a:ext cx="576064" cy="570290"/>
            </a:xfrm>
            <a:prstGeom prst="star5">
              <a:avLst>
                <a:gd name="adj" fmla="val 7403"/>
                <a:gd name="hf" fmla="val 105146"/>
                <a:gd name="vf" fmla="val 110557"/>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4" name="53 Estrella de 5 puntas"/>
            <p:cNvSpPr/>
            <p:nvPr/>
          </p:nvSpPr>
          <p:spPr>
            <a:xfrm>
              <a:off x="5561355" y="1556792"/>
              <a:ext cx="741459" cy="648072"/>
            </a:xfrm>
            <a:prstGeom prst="star5">
              <a:avLst>
                <a:gd name="adj" fmla="val 8806"/>
                <a:gd name="hf" fmla="val 105146"/>
                <a:gd name="vf" fmla="val 110557"/>
              </a:avLst>
            </a:prstGeom>
            <a:solidFill>
              <a:srgbClr val="92D05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5" name="54 Estrella de 5 puntas"/>
            <p:cNvSpPr/>
            <p:nvPr/>
          </p:nvSpPr>
          <p:spPr>
            <a:xfrm>
              <a:off x="5308663" y="2672548"/>
              <a:ext cx="744356" cy="774270"/>
            </a:xfrm>
            <a:prstGeom prst="star5">
              <a:avLst>
                <a:gd name="adj" fmla="val 8761"/>
                <a:gd name="hf" fmla="val 105146"/>
                <a:gd name="vf" fmla="val 110557"/>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6" name="55 Estrella de 5 puntas"/>
            <p:cNvSpPr/>
            <p:nvPr/>
          </p:nvSpPr>
          <p:spPr>
            <a:xfrm>
              <a:off x="4274847" y="3702033"/>
              <a:ext cx="970716" cy="844709"/>
            </a:xfrm>
            <a:prstGeom prst="star5">
              <a:avLst>
                <a:gd name="adj" fmla="val 11692"/>
                <a:gd name="hf" fmla="val 105146"/>
                <a:gd name="vf" fmla="val 110557"/>
              </a:avLst>
            </a:prstGeom>
            <a:solidFill>
              <a:srgbClr val="92D05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7" name="56 Estrella de 5 puntas"/>
            <p:cNvSpPr/>
            <p:nvPr/>
          </p:nvSpPr>
          <p:spPr>
            <a:xfrm>
              <a:off x="2953138" y="4546743"/>
              <a:ext cx="1020250" cy="1008112"/>
            </a:xfrm>
            <a:prstGeom prst="star5">
              <a:avLst>
                <a:gd name="adj" fmla="val 9835"/>
                <a:gd name="hf" fmla="val 105146"/>
                <a:gd name="vf" fmla="val 110557"/>
              </a:avLst>
            </a:prstGeom>
            <a:solidFill>
              <a:schemeClr val="bg2">
                <a:lumMod val="40000"/>
                <a:lumOff val="60000"/>
              </a:schemeClr>
            </a:solidFill>
            <a:ln>
              <a:noFill/>
            </a:ln>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8" name="57 Estrella de 5 puntas"/>
            <p:cNvSpPr/>
            <p:nvPr/>
          </p:nvSpPr>
          <p:spPr>
            <a:xfrm>
              <a:off x="1259632" y="5373216"/>
              <a:ext cx="1275622" cy="1215752"/>
            </a:xfrm>
            <a:prstGeom prst="star5">
              <a:avLst>
                <a:gd name="adj" fmla="val 10320"/>
                <a:gd name="hf" fmla="val 105146"/>
                <a:gd name="vf" fmla="val 110557"/>
              </a:avLst>
            </a:prstGeom>
            <a:solidFill>
              <a:srgbClr val="92D050"/>
            </a:solidFill>
            <a:ln>
              <a:noFill/>
            </a:ln>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sp>
        <p:nvSpPr>
          <p:cNvPr id="30" name="29 Forma libre"/>
          <p:cNvSpPr/>
          <p:nvPr/>
        </p:nvSpPr>
        <p:spPr>
          <a:xfrm>
            <a:off x="-7845" y="-11724"/>
            <a:ext cx="9185352"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Forma libre"/>
          <p:cNvSpPr/>
          <p:nvPr/>
        </p:nvSpPr>
        <p:spPr>
          <a:xfrm rot="10800000">
            <a:off x="0" y="6050947"/>
            <a:ext cx="9177507"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572464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0" fill="hold"/>
                                        <p:tgtEl>
                                          <p:spTgt spid="28"/>
                                        </p:tgtEl>
                                        <p:attrNameLst>
                                          <p:attrName>ppt_w</p:attrName>
                                        </p:attrNameLst>
                                      </p:cBhvr>
                                      <p:tavLst>
                                        <p:tav tm="0">
                                          <p:val>
                                            <p:strVal val="4/3*#ppt_w"/>
                                          </p:val>
                                        </p:tav>
                                        <p:tav tm="100000">
                                          <p:val>
                                            <p:strVal val="#ppt_w"/>
                                          </p:val>
                                        </p:tav>
                                      </p:tavLst>
                                    </p:anim>
                                    <p:anim calcmode="lin" valueType="num">
                                      <p:cBhvr>
                                        <p:cTn id="8" dur="3000" fill="hold"/>
                                        <p:tgtEl>
                                          <p:spTgt spid="28"/>
                                        </p:tgtEl>
                                        <p:attrNameLst>
                                          <p:attrName>ppt_h</p:attrName>
                                        </p:attrNameLst>
                                      </p:cBhvr>
                                      <p:tavLst>
                                        <p:tav tm="0">
                                          <p:val>
                                            <p:strVal val="4/3*#ppt_h"/>
                                          </p:val>
                                        </p:tav>
                                        <p:tav tm="100000">
                                          <p:val>
                                            <p:strVal val="#ppt_h"/>
                                          </p:val>
                                        </p:tav>
                                      </p:tavLst>
                                    </p:anim>
                                  </p:childTnLst>
                                </p:cTn>
                              </p:par>
                              <p:par>
                                <p:cTn id="9" presetID="12" presetClass="exit" presetSubtype="2" fill="hold" nodeType="withEffect">
                                  <p:stCondLst>
                                    <p:cond delay="0"/>
                                  </p:stCondLst>
                                  <p:childTnLst>
                                    <p:anim calcmode="lin" valueType="num">
                                      <p:cBhvr additive="base">
                                        <p:cTn id="10" dur="4000"/>
                                        <p:tgtEl>
                                          <p:spTgt spid="31"/>
                                        </p:tgtEl>
                                        <p:attrNameLst>
                                          <p:attrName>ppt_x</p:attrName>
                                        </p:attrNameLst>
                                      </p:cBhvr>
                                      <p:tavLst>
                                        <p:tav tm="0">
                                          <p:val>
                                            <p:strVal val="#ppt_x"/>
                                          </p:val>
                                        </p:tav>
                                        <p:tav tm="100000">
                                          <p:val>
                                            <p:strVal val="#ppt_x+#ppt_w*1.125000"/>
                                          </p:val>
                                        </p:tav>
                                      </p:tavLst>
                                    </p:anim>
                                    <p:animEffect transition="out" filter="wipe(right)">
                                      <p:cBhvr>
                                        <p:cTn id="11" dur="4000"/>
                                        <p:tgtEl>
                                          <p:spTgt spid="31"/>
                                        </p:tgtEl>
                                      </p:cBhvr>
                                    </p:animEffect>
                                    <p:set>
                                      <p:cBhvr>
                                        <p:cTn id="12" dur="1" fill="hold">
                                          <p:stCondLst>
                                            <p:cond delay="3999"/>
                                          </p:stCondLst>
                                        </p:cTn>
                                        <p:tgtEl>
                                          <p:spTgt spid="31"/>
                                        </p:tgtEl>
                                        <p:attrNameLst>
                                          <p:attrName>style.visibility</p:attrName>
                                        </p:attrNameLst>
                                      </p:cBhvr>
                                      <p:to>
                                        <p:strVal val="hidden"/>
                                      </p:to>
                                    </p:set>
                                  </p:childTnLst>
                                </p:cTn>
                              </p:par>
                              <p:par>
                                <p:cTn id="13" presetID="12" presetClass="exit" presetSubtype="8" fill="hold" nodeType="withEffect">
                                  <p:stCondLst>
                                    <p:cond delay="0"/>
                                  </p:stCondLst>
                                  <p:childTnLst>
                                    <p:anim calcmode="lin" valueType="num">
                                      <p:cBhvr additive="base">
                                        <p:cTn id="14" dur="4000"/>
                                        <p:tgtEl>
                                          <p:spTgt spid="50"/>
                                        </p:tgtEl>
                                        <p:attrNameLst>
                                          <p:attrName>ppt_x</p:attrName>
                                        </p:attrNameLst>
                                      </p:cBhvr>
                                      <p:tavLst>
                                        <p:tav tm="0">
                                          <p:val>
                                            <p:strVal val="#ppt_x"/>
                                          </p:val>
                                        </p:tav>
                                        <p:tav tm="100000">
                                          <p:val>
                                            <p:strVal val="#ppt_x-#ppt_w*1.125000"/>
                                          </p:val>
                                        </p:tav>
                                      </p:tavLst>
                                    </p:anim>
                                    <p:animEffect transition="out" filter="wipe(left)">
                                      <p:cBhvr>
                                        <p:cTn id="15" dur="4000"/>
                                        <p:tgtEl>
                                          <p:spTgt spid="50"/>
                                        </p:tgtEl>
                                      </p:cBhvr>
                                    </p:animEffect>
                                    <p:set>
                                      <p:cBhvr>
                                        <p:cTn id="16" dur="1" fill="hold">
                                          <p:stCondLst>
                                            <p:cond delay="3999"/>
                                          </p:stCondLst>
                                        </p:cTn>
                                        <p:tgtEl>
                                          <p:spTgt spid="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3 Imagen" descr="SE PUEDE PERDER LA SALVACION.jpg"/>
          <p:cNvPicPr>
            <a:picLocks noGrp="1" noChangeAspect="1"/>
          </p:cNvPicPr>
          <p:nvPr isPhoto="1"/>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redondeado"/>
          <p:cNvSpPr/>
          <p:nvPr/>
        </p:nvSpPr>
        <p:spPr>
          <a:xfrm>
            <a:off x="283368" y="224495"/>
            <a:ext cx="8640960" cy="6409010"/>
          </a:xfrm>
          <a:prstGeom prst="roundRect">
            <a:avLst>
              <a:gd name="adj" fmla="val 11116"/>
            </a:avLst>
          </a:prstGeom>
          <a:gradFill>
            <a:gsLst>
              <a:gs pos="0">
                <a:schemeClr val="accent1">
                  <a:tint val="66000"/>
                  <a:satMod val="160000"/>
                  <a:alpha val="66000"/>
                </a:schemeClr>
              </a:gs>
              <a:gs pos="50000">
                <a:schemeClr val="accent1">
                  <a:tint val="44500"/>
                  <a:satMod val="160000"/>
                  <a:alpha val="78000"/>
                </a:schemeClr>
              </a:gs>
              <a:gs pos="100000">
                <a:schemeClr val="accent1">
                  <a:tint val="23500"/>
                  <a:satMod val="160000"/>
                  <a:alpha val="67000"/>
                </a:schemeClr>
              </a:gs>
            </a:gsLst>
            <a:lin ang="5400000" scaled="0"/>
          </a:gradFill>
          <a:ln>
            <a:noFill/>
          </a:ln>
          <a:scene3d>
            <a:camera prst="orthographicFront"/>
            <a:lightRig rig="flat" dir="t">
              <a:rot lat="0" lon="0" rev="11400000"/>
            </a:lightRig>
          </a:scene3d>
          <a:sp3d>
            <a:bevelT w="450850" h="50800" prst="softRound"/>
            <a:bevelB w="1714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3559"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400499" y="4307155"/>
            <a:ext cx="4679950"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794893" y="692696"/>
            <a:ext cx="7617910" cy="4031873"/>
          </a:xfrm>
          <a:prstGeom prst="rect">
            <a:avLst/>
          </a:prstGeom>
        </p:spPr>
        <p:txBody>
          <a:bodyPr wrap="square">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2800" b="1" i="1" dirty="0" smtClean="0">
                <a:solidFill>
                  <a:srgbClr val="002060"/>
                </a:solidFill>
                <a:latin typeface="Monotype Corsiva" panose="03010101010201010101" pitchFamily="66" charset="0"/>
              </a:rPr>
              <a:t>Cuando </a:t>
            </a:r>
            <a:r>
              <a:rPr lang="es-ES" sz="2800" b="1" i="1" dirty="0">
                <a:solidFill>
                  <a:srgbClr val="002060"/>
                </a:solidFill>
                <a:latin typeface="Monotype Corsiva" panose="03010101010201010101" pitchFamily="66" charset="0"/>
              </a:rPr>
              <a:t>le dices a tus hijos: “Que Dios te bendiga y te guarde”, “tienes mi bendición y apoyo”, “sé que puedes lograrlo”, “tú puedes con eso”, les estás dando a conocer el consentimiento de los cielos para expandir sus alas en la prosperidad. Y tú, con tu poder de madre, extiendes el amor y la fuerza necesaria para que ellos logren emprender su camino con toda la confianza y el valor.</a:t>
            </a:r>
          </a:p>
          <a:p>
            <a:pPr algn="ctr" fontAlgn="auto">
              <a:spcBef>
                <a:spcPts val="0"/>
              </a:spcBef>
              <a:spcAft>
                <a:spcPts val="0"/>
              </a:spcAft>
              <a:defRPr/>
            </a:pPr>
            <a:endParaRPr lang="es-ES" sz="3200" b="1" i="1" dirty="0">
              <a:solidFill>
                <a:srgbClr val="002060"/>
              </a:solidFill>
              <a:latin typeface="Monotype Corsiva" panose="03010101010201010101" pitchFamily="66" charset="0"/>
            </a:endParaRPr>
          </a:p>
          <a:p>
            <a:pPr algn="ctr" fontAlgn="auto">
              <a:spcBef>
                <a:spcPts val="0"/>
              </a:spcBef>
              <a:spcAft>
                <a:spcPts val="0"/>
              </a:spcAft>
              <a:defRPr/>
            </a:pPr>
            <a:endParaRPr lang="es-ES" sz="2800" b="1" i="1" dirty="0">
              <a:solidFill>
                <a:srgbClr val="002060"/>
              </a:solidFill>
              <a:latin typeface="Monotype Corsiva" panose="03010101010201010101" pitchFamily="66" charset="0"/>
            </a:endParaRPr>
          </a:p>
        </p:txBody>
      </p:sp>
    </p:spTree>
    <p:extLst>
      <p:ext uri="{BB962C8B-B14F-4D97-AF65-F5344CB8AC3E}">
        <p14:creationId xmlns:p14="http://schemas.microsoft.com/office/powerpoint/2010/main" val="25909249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fill="hold"/>
                                        <p:tgtEl>
                                          <p:spTgt spid="6"/>
                                        </p:tgtEl>
                                        <p:attrNameLst>
                                          <p:attrName>ppt_w</p:attrName>
                                        </p:attrNameLst>
                                      </p:cBhvr>
                                      <p:tavLst>
                                        <p:tav tm="0">
                                          <p:val>
                                            <p:fltVal val="0"/>
                                          </p:val>
                                        </p:tav>
                                        <p:tav tm="100000">
                                          <p:val>
                                            <p:strVal val="#ppt_w"/>
                                          </p:val>
                                        </p:tav>
                                      </p:tavLst>
                                    </p:anim>
                                    <p:anim calcmode="lin" valueType="num">
                                      <p:cBhvr>
                                        <p:cTn id="8" dur="2500" fill="hold"/>
                                        <p:tgtEl>
                                          <p:spTgt spid="6"/>
                                        </p:tgtEl>
                                        <p:attrNameLst>
                                          <p:attrName>ppt_h</p:attrName>
                                        </p:attrNameLst>
                                      </p:cBhvr>
                                      <p:tavLst>
                                        <p:tav tm="0">
                                          <p:val>
                                            <p:fltVal val="0"/>
                                          </p:val>
                                        </p:tav>
                                        <p:tav tm="100000">
                                          <p:val>
                                            <p:strVal val="#ppt_h"/>
                                          </p:val>
                                        </p:tav>
                                      </p:tavLst>
                                    </p:anim>
                                    <p:anim calcmode="lin" valueType="num">
                                      <p:cBhvr>
                                        <p:cTn id="9" dur="2500" fill="hold"/>
                                        <p:tgtEl>
                                          <p:spTgt spid="6"/>
                                        </p:tgtEl>
                                        <p:attrNameLst>
                                          <p:attrName>ppt_x</p:attrName>
                                        </p:attrNameLst>
                                      </p:cBhvr>
                                      <p:tavLst>
                                        <p:tav tm="0">
                                          <p:val>
                                            <p:fltVal val="0.5"/>
                                          </p:val>
                                        </p:tav>
                                        <p:tav tm="100000">
                                          <p:val>
                                            <p:strVal val="#ppt_x"/>
                                          </p:val>
                                        </p:tav>
                                      </p:tavLst>
                                    </p:anim>
                                    <p:anim calcmode="lin" valueType="num">
                                      <p:cBhvr>
                                        <p:cTn id="10" dur="2500" fill="hold"/>
                                        <p:tgtEl>
                                          <p:spTgt spid="6"/>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0"/>
                                  </p:stCondLst>
                                  <p:childTnLst>
                                    <p:set>
                                      <p:cBhvr>
                                        <p:cTn id="12" dur="1" fill="hold">
                                          <p:stCondLst>
                                            <p:cond delay="0"/>
                                          </p:stCondLst>
                                        </p:cTn>
                                        <p:tgtEl>
                                          <p:spTgt spid="23559"/>
                                        </p:tgtEl>
                                        <p:attrNameLst>
                                          <p:attrName>style.visibility</p:attrName>
                                        </p:attrNameLst>
                                      </p:cBhvr>
                                      <p:to>
                                        <p:strVal val="visible"/>
                                      </p:to>
                                    </p:set>
                                    <p:animEffect transition="in" filter="fade">
                                      <p:cBhvr>
                                        <p:cTn id="13" dur="2500"/>
                                        <p:tgtEl>
                                          <p:spTgt spid="23559"/>
                                        </p:tgtEl>
                                      </p:cBhvr>
                                    </p:animEffect>
                                    <p:anim calcmode="lin" valueType="num">
                                      <p:cBhvr>
                                        <p:cTn id="14" dur="2500" fill="hold"/>
                                        <p:tgtEl>
                                          <p:spTgt spid="23559"/>
                                        </p:tgtEl>
                                        <p:attrNameLst>
                                          <p:attrName>ppt_x</p:attrName>
                                        </p:attrNameLst>
                                      </p:cBhvr>
                                      <p:tavLst>
                                        <p:tav tm="0">
                                          <p:val>
                                            <p:strVal val="#ppt_x"/>
                                          </p:val>
                                        </p:tav>
                                        <p:tav tm="100000">
                                          <p:val>
                                            <p:strVal val="#ppt_x"/>
                                          </p:val>
                                        </p:tav>
                                      </p:tavLst>
                                    </p:anim>
                                    <p:anim calcmode="lin" valueType="num">
                                      <p:cBhvr>
                                        <p:cTn id="15" dur="2500" fill="hold"/>
                                        <p:tgtEl>
                                          <p:spTgt spid="235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84" y="48956"/>
            <a:ext cx="9182100"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flipV="1">
            <a:off x="-49180" y="0"/>
            <a:ext cx="9182100" cy="65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orma libre"/>
          <p:cNvSpPr/>
          <p:nvPr/>
        </p:nvSpPr>
        <p:spPr>
          <a:xfrm>
            <a:off x="-7740" y="0"/>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7740" y="6018652"/>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950437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 calcmode="lin" valueType="num">
                                      <p:cBhvr additive="base">
                                        <p:cTn id="6" dur="4000"/>
                                        <p:tgtEl>
                                          <p:spTgt spid="7"/>
                                        </p:tgtEl>
                                        <p:attrNameLst>
                                          <p:attrName>ppt_x</p:attrName>
                                        </p:attrNameLst>
                                      </p:cBhvr>
                                      <p:tavLst>
                                        <p:tav tm="0">
                                          <p:val>
                                            <p:strVal val="#ppt_x"/>
                                          </p:val>
                                        </p:tav>
                                        <p:tav tm="100000">
                                          <p:val>
                                            <p:strVal val="#ppt_x-#ppt_w*1.125000"/>
                                          </p:val>
                                        </p:tav>
                                      </p:tavLst>
                                    </p:anim>
                                    <p:animEffect transition="out" filter="wipe(left)">
                                      <p:cBhvr>
                                        <p:cTn id="7" dur="4000"/>
                                        <p:tgtEl>
                                          <p:spTgt spid="7"/>
                                        </p:tgtEl>
                                      </p:cBhvr>
                                    </p:animEffect>
                                    <p:set>
                                      <p:cBhvr>
                                        <p:cTn id="8" dur="1" fill="hold">
                                          <p:stCondLst>
                                            <p:cond delay="3999"/>
                                          </p:stCondLst>
                                        </p:cTn>
                                        <p:tgtEl>
                                          <p:spTgt spid="7"/>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4000"/>
                                        <p:tgtEl>
                                          <p:spTgt spid="8"/>
                                        </p:tgtEl>
                                        <p:attrNameLst>
                                          <p:attrName>ppt_x</p:attrName>
                                        </p:attrNameLst>
                                      </p:cBhvr>
                                      <p:tavLst>
                                        <p:tav tm="0">
                                          <p:val>
                                            <p:strVal val="#ppt_x"/>
                                          </p:val>
                                        </p:tav>
                                        <p:tav tm="100000">
                                          <p:val>
                                            <p:strVal val="#ppt_x+#ppt_w*1.125000"/>
                                          </p:val>
                                        </p:tav>
                                      </p:tavLst>
                                    </p:anim>
                                    <p:animEffect transition="out" filter="wipe(right)">
                                      <p:cBhvr>
                                        <p:cTn id="11" dur="4000"/>
                                        <p:tgtEl>
                                          <p:spTgt spid="8"/>
                                        </p:tgtEl>
                                      </p:cBhvr>
                                    </p:animEffect>
                                    <p:set>
                                      <p:cBhvr>
                                        <p:cTn id="12" dur="1" fill="hold">
                                          <p:stCondLst>
                                            <p:cond delay="3999"/>
                                          </p:stCondLst>
                                        </p:cTn>
                                        <p:tgtEl>
                                          <p:spTgt spid="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3000" fill="hold"/>
                                        <p:tgtEl>
                                          <p:spTgt spid="9"/>
                                        </p:tgtEl>
                                        <p:attrNameLst>
                                          <p:attrName>ppt_w</p:attrName>
                                        </p:attrNameLst>
                                      </p:cBhvr>
                                      <p:tavLst>
                                        <p:tav tm="0">
                                          <p:val>
                                            <p:strVal val="4/3*#ppt_w"/>
                                          </p:val>
                                        </p:tav>
                                        <p:tav tm="100000">
                                          <p:val>
                                            <p:strVal val="#ppt_w"/>
                                          </p:val>
                                        </p:tav>
                                      </p:tavLst>
                                    </p:anim>
                                    <p:anim calcmode="lin" valueType="num">
                                      <p:cBhvr>
                                        <p:cTn id="16" dur="3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9"/>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17523"/>
            <a:ext cx="9144000" cy="6858000"/>
          </a:xfrm>
          <a:prstGeom prst="rect">
            <a:avLst/>
          </a:prstGeom>
          <a:noFill/>
          <a:ln>
            <a:noFill/>
          </a:ln>
        </p:spPr>
      </p:pic>
      <p:grpSp>
        <p:nvGrpSpPr>
          <p:cNvPr id="13" name="12 Grupo"/>
          <p:cNvGrpSpPr/>
          <p:nvPr/>
        </p:nvGrpSpPr>
        <p:grpSpPr>
          <a:xfrm flipH="1" flipV="1">
            <a:off x="-22552" y="14040"/>
            <a:ext cx="9144000" cy="6858000"/>
            <a:chOff x="-21344" y="0"/>
            <a:chExt cx="9144000" cy="6858000"/>
          </a:xfrm>
        </p:grpSpPr>
        <p:sp>
          <p:nvSpPr>
            <p:cNvPr id="14"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a:off x="0" y="-11724"/>
            <a:ext cx="9144000" cy="6858000"/>
            <a:chOff x="-21344" y="0"/>
            <a:chExt cx="9144000" cy="6858000"/>
          </a:xfrm>
        </p:grpSpPr>
        <p:sp>
          <p:nvSpPr>
            <p:cNvPr id="29"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0" name="39 Forma libre"/>
          <p:cNvSpPr/>
          <p:nvPr/>
        </p:nvSpPr>
        <p:spPr>
          <a:xfrm>
            <a:off x="-22552" y="-11724"/>
            <a:ext cx="9174292"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1" name="40 Forma libre"/>
          <p:cNvSpPr/>
          <p:nvPr/>
        </p:nvSpPr>
        <p:spPr>
          <a:xfrm rot="10800000">
            <a:off x="-22552" y="6044987"/>
            <a:ext cx="9174292"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155401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ppt_x-#ppt_w*1.125000"/>
                                          </p:val>
                                        </p:tav>
                                      </p:tavLst>
                                    </p:anim>
                                    <p:animEffect transition="out" filter="wipe(left)">
                                      <p:cBhvr>
                                        <p:cTn id="7" dur="4000"/>
                                        <p:tgtEl>
                                          <p:spTgt spid="13"/>
                                        </p:tgtEl>
                                      </p:cBhvr>
                                    </p:animEffect>
                                    <p:set>
                                      <p:cBhvr>
                                        <p:cTn id="8" dur="1" fill="hold">
                                          <p:stCondLst>
                                            <p:cond delay="3999"/>
                                          </p:stCondLst>
                                        </p:cTn>
                                        <p:tgtEl>
                                          <p:spTgt spid="13"/>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4000"/>
                                        <p:tgtEl>
                                          <p:spTgt spid="28"/>
                                        </p:tgtEl>
                                        <p:attrNameLst>
                                          <p:attrName>ppt_x</p:attrName>
                                        </p:attrNameLst>
                                      </p:cBhvr>
                                      <p:tavLst>
                                        <p:tav tm="0">
                                          <p:val>
                                            <p:strVal val="#ppt_x"/>
                                          </p:val>
                                        </p:tav>
                                        <p:tav tm="100000">
                                          <p:val>
                                            <p:strVal val="#ppt_x+#ppt_w*1.125000"/>
                                          </p:val>
                                        </p:tav>
                                      </p:tavLst>
                                    </p:anim>
                                    <p:animEffect transition="out" filter="wipe(right)">
                                      <p:cBhvr>
                                        <p:cTn id="11" dur="4000"/>
                                        <p:tgtEl>
                                          <p:spTgt spid="28"/>
                                        </p:tgtEl>
                                      </p:cBhvr>
                                    </p:animEffect>
                                    <p:set>
                                      <p:cBhvr>
                                        <p:cTn id="12" dur="1" fill="hold">
                                          <p:stCondLst>
                                            <p:cond delay="3999"/>
                                          </p:stCondLst>
                                        </p:cTn>
                                        <p:tgtEl>
                                          <p:spTgt spid="2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3000" fill="hold"/>
                                        <p:tgtEl>
                                          <p:spTgt spid="27"/>
                                        </p:tgtEl>
                                        <p:attrNameLst>
                                          <p:attrName>ppt_w</p:attrName>
                                        </p:attrNameLst>
                                      </p:cBhvr>
                                      <p:tavLst>
                                        <p:tav tm="0">
                                          <p:val>
                                            <p:strVal val="4/3*#ppt_w"/>
                                          </p:val>
                                        </p:tav>
                                        <p:tav tm="100000">
                                          <p:val>
                                            <p:strVal val="#ppt_w"/>
                                          </p:val>
                                        </p:tav>
                                      </p:tavLst>
                                    </p:anim>
                                    <p:anim calcmode="lin" valueType="num">
                                      <p:cBhvr>
                                        <p:cTn id="16" dur="3000" fill="hold"/>
                                        <p:tgtEl>
                                          <p:spTgt spid="2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1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4" name="3 Grupo"/>
          <p:cNvGrpSpPr/>
          <p:nvPr/>
        </p:nvGrpSpPr>
        <p:grpSpPr>
          <a:xfrm>
            <a:off x="8623" y="-49306"/>
            <a:ext cx="9144000" cy="6858000"/>
            <a:chOff x="0" y="0"/>
            <a:chExt cx="9144000" cy="6858000"/>
          </a:xfrm>
        </p:grpSpPr>
        <p:sp>
          <p:nvSpPr>
            <p:cNvPr id="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4" name="13 Grupo"/>
          <p:cNvGrpSpPr/>
          <p:nvPr/>
        </p:nvGrpSpPr>
        <p:grpSpPr>
          <a:xfrm rot="10800000">
            <a:off x="-136420" y="-13466"/>
            <a:ext cx="9144000" cy="6858000"/>
            <a:chOff x="0" y="0"/>
            <a:chExt cx="9144000" cy="6858000"/>
          </a:xfrm>
        </p:grpSpPr>
        <p:sp>
          <p:nvSpPr>
            <p:cNvPr id="1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4" name="23 Forma libre"/>
          <p:cNvSpPr/>
          <p:nvPr/>
        </p:nvSpPr>
        <p:spPr>
          <a:xfrm>
            <a:off x="-59587" y="-33345"/>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Forma libre"/>
          <p:cNvSpPr/>
          <p:nvPr/>
        </p:nvSpPr>
        <p:spPr>
          <a:xfrm rot="10800000">
            <a:off x="-74598" y="6093522"/>
            <a:ext cx="9268058"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608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ppt_x+#ppt_w*1.125000"/>
                                          </p:val>
                                        </p:tav>
                                      </p:tavLst>
                                    </p:anim>
                                    <p:animEffect transition="out" filter="wipe(right)">
                                      <p:cBhvr>
                                        <p:cTn id="7" dur="4000"/>
                                        <p:tgtEl>
                                          <p:spTgt spid="4"/>
                                        </p:tgtEl>
                                      </p:cBhvr>
                                    </p:animEffect>
                                    <p:set>
                                      <p:cBhvr>
                                        <p:cTn id="8" dur="1" fill="hold">
                                          <p:stCondLst>
                                            <p:cond delay="3999"/>
                                          </p:stCondLst>
                                        </p:cTn>
                                        <p:tgtEl>
                                          <p:spTgt spid="4"/>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ppt_x-#ppt_w*1.125000"/>
                                          </p:val>
                                        </p:tav>
                                      </p:tavLst>
                                    </p:anim>
                                    <p:animEffect transition="out" filter="wipe(left)">
                                      <p:cBhvr>
                                        <p:cTn id="11" dur="4000"/>
                                        <p:tgtEl>
                                          <p:spTgt spid="14"/>
                                        </p:tgtEl>
                                      </p:cBhvr>
                                    </p:animEffect>
                                    <p:set>
                                      <p:cBhvr>
                                        <p:cTn id="12" dur="1" fill="hold">
                                          <p:stCondLst>
                                            <p:cond delay="3999"/>
                                          </p:stCondLst>
                                        </p:cTn>
                                        <p:tgtEl>
                                          <p:spTgt spid="1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3000" fill="hold"/>
                                        <p:tgtEl>
                                          <p:spTgt spid="27"/>
                                        </p:tgtEl>
                                        <p:attrNameLst>
                                          <p:attrName>ppt_w</p:attrName>
                                        </p:attrNameLst>
                                      </p:cBhvr>
                                      <p:tavLst>
                                        <p:tav tm="0">
                                          <p:val>
                                            <p:strVal val="4/3*#ppt_w"/>
                                          </p:val>
                                        </p:tav>
                                        <p:tav tm="100000">
                                          <p:val>
                                            <p:strVal val="#ppt_w"/>
                                          </p:val>
                                        </p:tav>
                                      </p:tavLst>
                                    </p:anim>
                                    <p:anim calcmode="lin" valueType="num">
                                      <p:cBhvr>
                                        <p:cTn id="16" dur="3000" fill="hold"/>
                                        <p:tgtEl>
                                          <p:spTgt spid="2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SE PUEDE PERDER LA SALVACION.jpg"/>
          <p:cNvPicPr>
            <a:picLocks noGrp="1" noChangeAspect="1"/>
          </p:cNvPicPr>
          <p:nvPr isPhoto="1"/>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redondeado"/>
          <p:cNvSpPr/>
          <p:nvPr/>
        </p:nvSpPr>
        <p:spPr>
          <a:xfrm>
            <a:off x="251520" y="260350"/>
            <a:ext cx="8640960" cy="6409010"/>
          </a:xfrm>
          <a:prstGeom prst="roundRect">
            <a:avLst>
              <a:gd name="adj" fmla="val 11116"/>
            </a:avLst>
          </a:prstGeom>
          <a:gradFill>
            <a:gsLst>
              <a:gs pos="0">
                <a:schemeClr val="accent1">
                  <a:tint val="66000"/>
                  <a:satMod val="160000"/>
                  <a:alpha val="66000"/>
                </a:schemeClr>
              </a:gs>
              <a:gs pos="50000">
                <a:schemeClr val="accent1">
                  <a:tint val="44500"/>
                  <a:satMod val="160000"/>
                  <a:alpha val="78000"/>
                </a:schemeClr>
              </a:gs>
              <a:gs pos="100000">
                <a:schemeClr val="accent1">
                  <a:tint val="23500"/>
                  <a:satMod val="160000"/>
                  <a:alpha val="67000"/>
                </a:schemeClr>
              </a:gs>
            </a:gsLst>
            <a:lin ang="5400000" scaled="0"/>
          </a:gradFill>
          <a:ln>
            <a:noFill/>
          </a:ln>
          <a:scene3d>
            <a:camera prst="orthographicFront"/>
            <a:lightRig rig="flat" dir="t">
              <a:rot lat="0" lon="0" rev="11400000"/>
            </a:lightRig>
          </a:scene3d>
          <a:sp3d>
            <a:bevelT w="450850" h="50800" prst="softRound"/>
            <a:bevelB w="1714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6631" name="Picture 10"/>
          <p:cNvPicPr>
            <a:picLocks noChangeAspect="1" noChangeArrowheads="1"/>
          </p:cNvPicPr>
          <p:nvPr/>
        </p:nvPicPr>
        <p:blipFill>
          <a:blip r:embed="rId3">
            <a:lum contrast="20000"/>
            <a:extLst>
              <a:ext uri="{28A0092B-C50C-407E-A947-70E740481C1C}">
                <a14:useLocalDpi xmlns:a14="http://schemas.microsoft.com/office/drawing/2010/main"/>
              </a:ext>
            </a:extLst>
          </a:blip>
          <a:srcRect/>
          <a:stretch>
            <a:fillRect/>
          </a:stretch>
        </p:blipFill>
        <p:spPr bwMode="auto">
          <a:xfrm>
            <a:off x="1600200" y="5373688"/>
            <a:ext cx="59436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542392" y="836712"/>
            <a:ext cx="8059215" cy="4339650"/>
          </a:xfrm>
          <a:prstGeom prst="rect">
            <a:avLst/>
          </a:prstGeom>
        </p:spPr>
        <p:txBody>
          <a:bodyPr wrap="square">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2800" b="1" i="1" dirty="0" smtClean="0">
                <a:solidFill>
                  <a:srgbClr val="002060"/>
                </a:solidFill>
                <a:latin typeface="Monotype Corsiva" panose="03010101010201010101" pitchFamily="66" charset="0"/>
              </a:rPr>
              <a:t>Sé </a:t>
            </a:r>
            <a:r>
              <a:rPr lang="es-ES" sz="2800" b="1" i="1" dirty="0">
                <a:solidFill>
                  <a:srgbClr val="002060"/>
                </a:solidFill>
                <a:latin typeface="Monotype Corsiva" panose="03010101010201010101" pitchFamily="66" charset="0"/>
              </a:rPr>
              <a:t>de ejemplo para tus hijos, procura ser no sólo la mejor madre que puedas ser, sino también la mejor mujer y persona. Así como esperas que ellos luchen por alcanzar el éxito, tú también debes buscarlo; y así como esperas que ellos actúen correctamente y tomen buenas decisiones de vida, tú también sigue el ejemplo de tus propias palabras. Los hijos son muy atentos a sus padres, y suelen percibir muy bien la hipocresía. Sé la mujer que deseas ser, para que ellos intenten ser quienes quieran ser en el futuro.</a:t>
            </a:r>
          </a:p>
          <a:p>
            <a:pPr algn="ctr" fontAlgn="auto">
              <a:spcBef>
                <a:spcPts val="0"/>
              </a:spcBef>
              <a:spcAft>
                <a:spcPts val="0"/>
              </a:spcAft>
              <a:defRPr/>
            </a:pPr>
            <a:endParaRPr lang="es-ES" sz="2400" b="1" i="1" dirty="0">
              <a:solidFill>
                <a:srgbClr val="002060"/>
              </a:solidFill>
              <a:latin typeface="Monotype Corsiva" panose="03010101010201010101" pitchFamily="66" charset="0"/>
            </a:endParaRPr>
          </a:p>
        </p:txBody>
      </p:sp>
    </p:spTree>
    <p:extLst>
      <p:ext uri="{BB962C8B-B14F-4D97-AF65-F5344CB8AC3E}">
        <p14:creationId xmlns:p14="http://schemas.microsoft.com/office/powerpoint/2010/main" val="2413247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fltVal val="0"/>
                                          </p:val>
                                        </p:tav>
                                        <p:tav tm="100000">
                                          <p:val>
                                            <p:strVal val="#ppt_w"/>
                                          </p:val>
                                        </p:tav>
                                      </p:tavLst>
                                    </p:anim>
                                    <p:anim calcmode="lin" valueType="num">
                                      <p:cBhvr>
                                        <p:cTn id="8" dur="2500" fill="hold"/>
                                        <p:tgtEl>
                                          <p:spTgt spid="5"/>
                                        </p:tgtEl>
                                        <p:attrNameLst>
                                          <p:attrName>ppt_h</p:attrName>
                                        </p:attrNameLst>
                                      </p:cBhvr>
                                      <p:tavLst>
                                        <p:tav tm="0">
                                          <p:val>
                                            <p:fltVal val="0"/>
                                          </p:val>
                                        </p:tav>
                                        <p:tav tm="100000">
                                          <p:val>
                                            <p:strVal val="#ppt_h"/>
                                          </p:val>
                                        </p:tav>
                                      </p:tavLst>
                                    </p:anim>
                                    <p:anim calcmode="lin" valueType="num">
                                      <p:cBhvr>
                                        <p:cTn id="9" dur="2500" fill="hold"/>
                                        <p:tgtEl>
                                          <p:spTgt spid="5"/>
                                        </p:tgtEl>
                                        <p:attrNameLst>
                                          <p:attrName>ppt_x</p:attrName>
                                        </p:attrNameLst>
                                      </p:cBhvr>
                                      <p:tavLst>
                                        <p:tav tm="0">
                                          <p:val>
                                            <p:fltVal val="0.5"/>
                                          </p:val>
                                        </p:tav>
                                        <p:tav tm="100000">
                                          <p:val>
                                            <p:strVal val="#ppt_x"/>
                                          </p:val>
                                        </p:tav>
                                      </p:tavLst>
                                    </p:anim>
                                    <p:anim calcmode="lin" valueType="num">
                                      <p:cBhvr>
                                        <p:cTn id="10" dur="2500" fill="hold"/>
                                        <p:tgtEl>
                                          <p:spTgt spid="5"/>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0"/>
                                  </p:stCondLst>
                                  <p:childTnLst>
                                    <p:set>
                                      <p:cBhvr>
                                        <p:cTn id="12" dur="1" fill="hold">
                                          <p:stCondLst>
                                            <p:cond delay="0"/>
                                          </p:stCondLst>
                                        </p:cTn>
                                        <p:tgtEl>
                                          <p:spTgt spid="26631"/>
                                        </p:tgtEl>
                                        <p:attrNameLst>
                                          <p:attrName>style.visibility</p:attrName>
                                        </p:attrNameLst>
                                      </p:cBhvr>
                                      <p:to>
                                        <p:strVal val="visible"/>
                                      </p:to>
                                    </p:set>
                                    <p:animEffect transition="in" filter="fade">
                                      <p:cBhvr>
                                        <p:cTn id="13" dur="2500"/>
                                        <p:tgtEl>
                                          <p:spTgt spid="26631"/>
                                        </p:tgtEl>
                                      </p:cBhvr>
                                    </p:animEffect>
                                    <p:anim calcmode="lin" valueType="num">
                                      <p:cBhvr>
                                        <p:cTn id="14" dur="2500" fill="hold"/>
                                        <p:tgtEl>
                                          <p:spTgt spid="26631"/>
                                        </p:tgtEl>
                                        <p:attrNameLst>
                                          <p:attrName>ppt_x</p:attrName>
                                        </p:attrNameLst>
                                      </p:cBhvr>
                                      <p:tavLst>
                                        <p:tav tm="0">
                                          <p:val>
                                            <p:strVal val="#ppt_x"/>
                                          </p:val>
                                        </p:tav>
                                        <p:tav tm="100000">
                                          <p:val>
                                            <p:strVal val="#ppt_x"/>
                                          </p:val>
                                        </p:tav>
                                      </p:tavLst>
                                    </p:anim>
                                    <p:anim calcmode="lin" valueType="num">
                                      <p:cBhvr>
                                        <p:cTn id="15" dur="2500" fill="hold"/>
                                        <p:tgtEl>
                                          <p:spTgt spid="266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12"/>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13" name="12 Grupo"/>
          <p:cNvGrpSpPr/>
          <p:nvPr/>
        </p:nvGrpSpPr>
        <p:grpSpPr>
          <a:xfrm flipH="1" flipV="1">
            <a:off x="-22552" y="14040"/>
            <a:ext cx="9144000" cy="6858000"/>
            <a:chOff x="-21344" y="0"/>
            <a:chExt cx="9144000" cy="6858000"/>
          </a:xfrm>
        </p:grpSpPr>
        <p:sp>
          <p:nvSpPr>
            <p:cNvPr id="14"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a:off x="0" y="-11724"/>
            <a:ext cx="9144000" cy="6858000"/>
            <a:chOff x="-21344" y="0"/>
            <a:chExt cx="9144000" cy="6858000"/>
          </a:xfrm>
        </p:grpSpPr>
        <p:sp>
          <p:nvSpPr>
            <p:cNvPr id="29"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9" name="38 Forma libre"/>
          <p:cNvSpPr/>
          <p:nvPr/>
        </p:nvSpPr>
        <p:spPr>
          <a:xfrm rot="10800000">
            <a:off x="-90762" y="6084176"/>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0" name="39 Forma libre"/>
          <p:cNvSpPr/>
          <p:nvPr/>
        </p:nvSpPr>
        <p:spPr>
          <a:xfrm>
            <a:off x="-90762" y="0"/>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393561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ppt_x-#ppt_w*1.125000"/>
                                          </p:val>
                                        </p:tav>
                                      </p:tavLst>
                                    </p:anim>
                                    <p:animEffect transition="out" filter="wipe(left)">
                                      <p:cBhvr>
                                        <p:cTn id="7" dur="4000"/>
                                        <p:tgtEl>
                                          <p:spTgt spid="13"/>
                                        </p:tgtEl>
                                      </p:cBhvr>
                                    </p:animEffect>
                                    <p:set>
                                      <p:cBhvr>
                                        <p:cTn id="8" dur="1" fill="hold">
                                          <p:stCondLst>
                                            <p:cond delay="3999"/>
                                          </p:stCondLst>
                                        </p:cTn>
                                        <p:tgtEl>
                                          <p:spTgt spid="13"/>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4000"/>
                                        <p:tgtEl>
                                          <p:spTgt spid="28"/>
                                        </p:tgtEl>
                                        <p:attrNameLst>
                                          <p:attrName>ppt_x</p:attrName>
                                        </p:attrNameLst>
                                      </p:cBhvr>
                                      <p:tavLst>
                                        <p:tav tm="0">
                                          <p:val>
                                            <p:strVal val="#ppt_x"/>
                                          </p:val>
                                        </p:tav>
                                        <p:tav tm="100000">
                                          <p:val>
                                            <p:strVal val="#ppt_x+#ppt_w*1.125000"/>
                                          </p:val>
                                        </p:tav>
                                      </p:tavLst>
                                    </p:anim>
                                    <p:animEffect transition="out" filter="wipe(right)">
                                      <p:cBhvr>
                                        <p:cTn id="11" dur="4000"/>
                                        <p:tgtEl>
                                          <p:spTgt spid="28"/>
                                        </p:tgtEl>
                                      </p:cBhvr>
                                    </p:animEffect>
                                    <p:set>
                                      <p:cBhvr>
                                        <p:cTn id="12" dur="1" fill="hold">
                                          <p:stCondLst>
                                            <p:cond delay="3999"/>
                                          </p:stCondLst>
                                        </p:cTn>
                                        <p:tgtEl>
                                          <p:spTgt spid="2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3000" fill="hold"/>
                                        <p:tgtEl>
                                          <p:spTgt spid="27"/>
                                        </p:tgtEl>
                                        <p:attrNameLst>
                                          <p:attrName>ppt_w</p:attrName>
                                        </p:attrNameLst>
                                      </p:cBhvr>
                                      <p:tavLst>
                                        <p:tav tm="0">
                                          <p:val>
                                            <p:strVal val="4/3*#ppt_w"/>
                                          </p:val>
                                        </p:tav>
                                        <p:tav tm="100000">
                                          <p:val>
                                            <p:strVal val="#ppt_w"/>
                                          </p:val>
                                        </p:tav>
                                      </p:tavLst>
                                    </p:anim>
                                    <p:anim calcmode="lin" valueType="num">
                                      <p:cBhvr>
                                        <p:cTn id="16" dur="3000" fill="hold"/>
                                        <p:tgtEl>
                                          <p:spTgt spid="2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100" y="152636"/>
            <a:ext cx="9182100"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flipV="1">
            <a:off x="0" y="69132"/>
            <a:ext cx="9182100" cy="65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orma libre"/>
          <p:cNvSpPr/>
          <p:nvPr/>
        </p:nvSpPr>
        <p:spPr>
          <a:xfrm>
            <a:off x="-7740" y="0"/>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7740" y="6018652"/>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132727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 calcmode="lin" valueType="num">
                                      <p:cBhvr additive="base">
                                        <p:cTn id="6" dur="4000"/>
                                        <p:tgtEl>
                                          <p:spTgt spid="7"/>
                                        </p:tgtEl>
                                        <p:attrNameLst>
                                          <p:attrName>ppt_x</p:attrName>
                                        </p:attrNameLst>
                                      </p:cBhvr>
                                      <p:tavLst>
                                        <p:tav tm="0">
                                          <p:val>
                                            <p:strVal val="#ppt_x"/>
                                          </p:val>
                                        </p:tav>
                                        <p:tav tm="100000">
                                          <p:val>
                                            <p:strVal val="#ppt_x-#ppt_w*1.125000"/>
                                          </p:val>
                                        </p:tav>
                                      </p:tavLst>
                                    </p:anim>
                                    <p:animEffect transition="out" filter="wipe(left)">
                                      <p:cBhvr>
                                        <p:cTn id="7" dur="4000"/>
                                        <p:tgtEl>
                                          <p:spTgt spid="7"/>
                                        </p:tgtEl>
                                      </p:cBhvr>
                                    </p:animEffect>
                                    <p:set>
                                      <p:cBhvr>
                                        <p:cTn id="8" dur="1" fill="hold">
                                          <p:stCondLst>
                                            <p:cond delay="3999"/>
                                          </p:stCondLst>
                                        </p:cTn>
                                        <p:tgtEl>
                                          <p:spTgt spid="7"/>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4000"/>
                                        <p:tgtEl>
                                          <p:spTgt spid="8"/>
                                        </p:tgtEl>
                                        <p:attrNameLst>
                                          <p:attrName>ppt_x</p:attrName>
                                        </p:attrNameLst>
                                      </p:cBhvr>
                                      <p:tavLst>
                                        <p:tav tm="0">
                                          <p:val>
                                            <p:strVal val="#ppt_x"/>
                                          </p:val>
                                        </p:tav>
                                        <p:tav tm="100000">
                                          <p:val>
                                            <p:strVal val="#ppt_x+#ppt_w*1.125000"/>
                                          </p:val>
                                        </p:tav>
                                      </p:tavLst>
                                    </p:anim>
                                    <p:animEffect transition="out" filter="wipe(right)">
                                      <p:cBhvr>
                                        <p:cTn id="11" dur="4000"/>
                                        <p:tgtEl>
                                          <p:spTgt spid="8"/>
                                        </p:tgtEl>
                                      </p:cBhvr>
                                    </p:animEffect>
                                    <p:set>
                                      <p:cBhvr>
                                        <p:cTn id="12" dur="1" fill="hold">
                                          <p:stCondLst>
                                            <p:cond delay="3999"/>
                                          </p:stCondLst>
                                        </p:cTn>
                                        <p:tgtEl>
                                          <p:spTgt spid="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p:val>
                                            <p:strVal val="4/3*#ppt_w"/>
                                          </p:val>
                                        </p:tav>
                                        <p:tav tm="100000">
                                          <p:val>
                                            <p:strVal val="#ppt_w"/>
                                          </p:val>
                                        </p:tav>
                                      </p:tavLst>
                                    </p:anim>
                                    <p:anim calcmode="lin" valueType="num">
                                      <p:cBhvr>
                                        <p:cTn id="16" dur="3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Diapositiva1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4" name="3 Grupo"/>
          <p:cNvGrpSpPr/>
          <p:nvPr/>
        </p:nvGrpSpPr>
        <p:grpSpPr>
          <a:xfrm>
            <a:off x="-12569" y="-33345"/>
            <a:ext cx="9144000" cy="6858000"/>
            <a:chOff x="0" y="0"/>
            <a:chExt cx="9144000" cy="6858000"/>
          </a:xfrm>
        </p:grpSpPr>
        <p:sp>
          <p:nvSpPr>
            <p:cNvPr id="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5000"/>
                    <a:lumOff val="45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4" name="13 Grupo"/>
          <p:cNvGrpSpPr/>
          <p:nvPr/>
        </p:nvGrpSpPr>
        <p:grpSpPr>
          <a:xfrm rot="10800000">
            <a:off x="76833" y="-56651"/>
            <a:ext cx="9144000" cy="6858000"/>
            <a:chOff x="0" y="0"/>
            <a:chExt cx="9144000" cy="6858000"/>
          </a:xfrm>
        </p:grpSpPr>
        <p:sp>
          <p:nvSpPr>
            <p:cNvPr id="15" name="3 Rectángulo"/>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lumMod val="76000"/>
                    <a:lumOff val="24000"/>
                  </a:srgbClr>
                </a:gs>
                <a:gs pos="17999">
                  <a:srgbClr val="99CCFF">
                    <a:alpha val="56000"/>
                  </a:srgbClr>
                </a:gs>
                <a:gs pos="36000">
                  <a:srgbClr val="00B0F0">
                    <a:lumMod val="16000"/>
                    <a:lumOff val="84000"/>
                    <a:alpha val="63000"/>
                  </a:srgbClr>
                </a:gs>
                <a:gs pos="61000">
                  <a:srgbClr val="CC99FF">
                    <a:alpha val="82000"/>
                    <a:lumMod val="42000"/>
                    <a:lumOff val="58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47664" y="5229200"/>
              <a:ext cx="1269717" cy="114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38049" y="4307884"/>
              <a:ext cx="966150" cy="873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48064" y="2708920"/>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32259" y="3501008"/>
              <a:ext cx="679481" cy="614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04199" y="476976"/>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2991" y="188640"/>
              <a:ext cx="318507"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11740" y="898037"/>
              <a:ext cx="398133"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86944" y="1772816"/>
              <a:ext cx="477760"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4" name="23 Forma libre"/>
          <p:cNvSpPr/>
          <p:nvPr/>
        </p:nvSpPr>
        <p:spPr>
          <a:xfrm>
            <a:off x="-59587" y="-33345"/>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Forma libre"/>
          <p:cNvSpPr/>
          <p:nvPr/>
        </p:nvSpPr>
        <p:spPr>
          <a:xfrm rot="10800000">
            <a:off x="-74598" y="6093522"/>
            <a:ext cx="9268058"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90065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ppt_x+#ppt_w*1.125000"/>
                                          </p:val>
                                        </p:tav>
                                      </p:tavLst>
                                    </p:anim>
                                    <p:animEffect transition="out" filter="wipe(right)">
                                      <p:cBhvr>
                                        <p:cTn id="7" dur="4000"/>
                                        <p:tgtEl>
                                          <p:spTgt spid="4"/>
                                        </p:tgtEl>
                                      </p:cBhvr>
                                    </p:animEffect>
                                    <p:set>
                                      <p:cBhvr>
                                        <p:cTn id="8" dur="1" fill="hold">
                                          <p:stCondLst>
                                            <p:cond delay="3999"/>
                                          </p:stCondLst>
                                        </p:cTn>
                                        <p:tgtEl>
                                          <p:spTgt spid="4"/>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ppt_x-#ppt_w*1.125000"/>
                                          </p:val>
                                        </p:tav>
                                      </p:tavLst>
                                    </p:anim>
                                    <p:animEffect transition="out" filter="wipe(left)">
                                      <p:cBhvr>
                                        <p:cTn id="11" dur="4000"/>
                                        <p:tgtEl>
                                          <p:spTgt spid="14"/>
                                        </p:tgtEl>
                                      </p:cBhvr>
                                    </p:animEffect>
                                    <p:set>
                                      <p:cBhvr>
                                        <p:cTn id="12" dur="1" fill="hold">
                                          <p:stCondLst>
                                            <p:cond delay="3999"/>
                                          </p:stCondLst>
                                        </p:cTn>
                                        <p:tgtEl>
                                          <p:spTgt spid="1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0" fill="hold"/>
                                        <p:tgtEl>
                                          <p:spTgt spid="26"/>
                                        </p:tgtEl>
                                        <p:attrNameLst>
                                          <p:attrName>ppt_w</p:attrName>
                                        </p:attrNameLst>
                                      </p:cBhvr>
                                      <p:tavLst>
                                        <p:tav tm="0">
                                          <p:val>
                                            <p:strVal val="4/3*#ppt_w"/>
                                          </p:val>
                                        </p:tav>
                                        <p:tav tm="100000">
                                          <p:val>
                                            <p:strVal val="#ppt_w"/>
                                          </p:val>
                                        </p:tav>
                                      </p:tavLst>
                                    </p:anim>
                                    <p:anim calcmode="lin" valueType="num">
                                      <p:cBhvr>
                                        <p:cTn id="16" dur="3000" fill="hold"/>
                                        <p:tgtEl>
                                          <p:spTgt spid="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3 Imagen" descr="SE PUEDE PERDER LA SALVACION.jpg"/>
          <p:cNvPicPr>
            <a:picLocks noGrp="1" noChangeAspect="1"/>
          </p:cNvPicPr>
          <p:nvPr isPhoto="1"/>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redondeado"/>
          <p:cNvSpPr/>
          <p:nvPr/>
        </p:nvSpPr>
        <p:spPr>
          <a:xfrm>
            <a:off x="251520" y="260350"/>
            <a:ext cx="8640960" cy="6409010"/>
          </a:xfrm>
          <a:prstGeom prst="roundRect">
            <a:avLst>
              <a:gd name="adj" fmla="val 11116"/>
            </a:avLst>
          </a:prstGeom>
          <a:gradFill>
            <a:gsLst>
              <a:gs pos="0">
                <a:schemeClr val="accent1">
                  <a:tint val="66000"/>
                  <a:satMod val="160000"/>
                  <a:alpha val="66000"/>
                </a:schemeClr>
              </a:gs>
              <a:gs pos="50000">
                <a:schemeClr val="accent1">
                  <a:tint val="44500"/>
                  <a:satMod val="160000"/>
                  <a:alpha val="78000"/>
                </a:schemeClr>
              </a:gs>
              <a:gs pos="100000">
                <a:schemeClr val="accent1">
                  <a:tint val="23500"/>
                  <a:satMod val="160000"/>
                  <a:alpha val="67000"/>
                </a:schemeClr>
              </a:gs>
            </a:gsLst>
            <a:lin ang="5400000" scaled="0"/>
          </a:gradFill>
          <a:ln>
            <a:noFill/>
          </a:ln>
          <a:scene3d>
            <a:camera prst="orthographicFront"/>
            <a:lightRig rig="flat" dir="t">
              <a:rot lat="0" lon="0" rev="11400000"/>
            </a:lightRig>
          </a:scene3d>
          <a:sp3d>
            <a:bevelT w="450850" h="50800" prst="softRound"/>
            <a:bevelB w="1714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7654" name="Picture 2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376363" y="4767263"/>
            <a:ext cx="6391275" cy="2073275"/>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853055" y="620688"/>
            <a:ext cx="7437890" cy="3908762"/>
          </a:xfrm>
          <a:prstGeom prst="rect">
            <a:avLst/>
          </a:prstGeom>
        </p:spPr>
        <p:txBody>
          <a:bodyPr wrap="square">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2800" b="1" i="1" dirty="0" smtClean="0">
                <a:solidFill>
                  <a:srgbClr val="002060"/>
                </a:solidFill>
                <a:latin typeface="Monotype Corsiva" panose="03010101010201010101" pitchFamily="66" charset="0"/>
              </a:rPr>
              <a:t>Si </a:t>
            </a:r>
            <a:r>
              <a:rPr lang="es-ES" sz="2800" b="1" i="1" dirty="0">
                <a:solidFill>
                  <a:srgbClr val="002060"/>
                </a:solidFill>
                <a:latin typeface="Monotype Corsiva" panose="03010101010201010101" pitchFamily="66" charset="0"/>
              </a:rPr>
              <a:t>una madre duda de sus propias capacidades, al mismo tiempo, estará sembrando incertidumbre en quienes tiene bajo su cuidado y formación. Un hijo es una extensión tuya. Si aprendes a confiar en las capacidades de tus hijos, sin darte cuenta tú también resultarás enormemente beneficiada, pues experimentarás la confianza en ti misma. Todo lo que haces en pro de la grandeza de tus hijos, te lo obsequias a ti misma.</a:t>
            </a:r>
          </a:p>
          <a:p>
            <a:pPr algn="ctr" fontAlgn="auto">
              <a:spcBef>
                <a:spcPts val="0"/>
              </a:spcBef>
              <a:spcAft>
                <a:spcPts val="0"/>
              </a:spcAft>
              <a:defRPr/>
            </a:pPr>
            <a:endParaRPr lang="es-ES" sz="2400" b="1" i="1" dirty="0">
              <a:solidFill>
                <a:srgbClr val="002060"/>
              </a:solidFill>
              <a:latin typeface="Monotype Corsiva" panose="03010101010201010101" pitchFamily="66" charset="0"/>
            </a:endParaRPr>
          </a:p>
        </p:txBody>
      </p:sp>
    </p:spTree>
    <p:extLst>
      <p:ext uri="{BB962C8B-B14F-4D97-AF65-F5344CB8AC3E}">
        <p14:creationId xmlns:p14="http://schemas.microsoft.com/office/powerpoint/2010/main" val="40998256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500" fill="hold"/>
                                        <p:tgtEl>
                                          <p:spTgt spid="7"/>
                                        </p:tgtEl>
                                        <p:attrNameLst>
                                          <p:attrName>ppt_w</p:attrName>
                                        </p:attrNameLst>
                                      </p:cBhvr>
                                      <p:tavLst>
                                        <p:tav tm="0">
                                          <p:val>
                                            <p:fltVal val="0"/>
                                          </p:val>
                                        </p:tav>
                                        <p:tav tm="100000">
                                          <p:val>
                                            <p:strVal val="#ppt_w"/>
                                          </p:val>
                                        </p:tav>
                                      </p:tavLst>
                                    </p:anim>
                                    <p:anim calcmode="lin" valueType="num">
                                      <p:cBhvr>
                                        <p:cTn id="8" dur="2500" fill="hold"/>
                                        <p:tgtEl>
                                          <p:spTgt spid="7"/>
                                        </p:tgtEl>
                                        <p:attrNameLst>
                                          <p:attrName>ppt_h</p:attrName>
                                        </p:attrNameLst>
                                      </p:cBhvr>
                                      <p:tavLst>
                                        <p:tav tm="0">
                                          <p:val>
                                            <p:fltVal val="0"/>
                                          </p:val>
                                        </p:tav>
                                        <p:tav tm="100000">
                                          <p:val>
                                            <p:strVal val="#ppt_h"/>
                                          </p:val>
                                        </p:tav>
                                      </p:tavLst>
                                    </p:anim>
                                    <p:anim calcmode="lin" valueType="num">
                                      <p:cBhvr>
                                        <p:cTn id="9" dur="2500" fill="hold"/>
                                        <p:tgtEl>
                                          <p:spTgt spid="7"/>
                                        </p:tgtEl>
                                        <p:attrNameLst>
                                          <p:attrName>ppt_x</p:attrName>
                                        </p:attrNameLst>
                                      </p:cBhvr>
                                      <p:tavLst>
                                        <p:tav tm="0">
                                          <p:val>
                                            <p:fltVal val="0.5"/>
                                          </p:val>
                                        </p:tav>
                                        <p:tav tm="100000">
                                          <p:val>
                                            <p:strVal val="#ppt_x"/>
                                          </p:val>
                                        </p:tav>
                                      </p:tavLst>
                                    </p:anim>
                                    <p:anim calcmode="lin" valueType="num">
                                      <p:cBhvr>
                                        <p:cTn id="10" dur="2500" fill="hold"/>
                                        <p:tgtEl>
                                          <p:spTgt spid="7"/>
                                        </p:tgtEl>
                                        <p:attrNameLst>
                                          <p:attrName>ppt_y</p:attrName>
                                        </p:attrNameLst>
                                      </p:cBhvr>
                                      <p:tavLst>
                                        <p:tav tm="0">
                                          <p:val>
                                            <p:fltVal val="0.5"/>
                                          </p:val>
                                        </p:tav>
                                        <p:tav tm="100000">
                                          <p:val>
                                            <p:strVal val="#ppt_y"/>
                                          </p:val>
                                        </p:tav>
                                      </p:tavLst>
                                    </p:anim>
                                  </p:childTnLst>
                                </p:cTn>
                              </p:par>
                              <p:par>
                                <p:cTn id="11" presetID="42" presetClass="entr" presetSubtype="0" fill="hold" nodeType="withEffect">
                                  <p:stCondLst>
                                    <p:cond delay="0"/>
                                  </p:stCondLst>
                                  <p:childTnLst>
                                    <p:set>
                                      <p:cBhvr>
                                        <p:cTn id="12" dur="1" fill="hold">
                                          <p:stCondLst>
                                            <p:cond delay="0"/>
                                          </p:stCondLst>
                                        </p:cTn>
                                        <p:tgtEl>
                                          <p:spTgt spid="27654"/>
                                        </p:tgtEl>
                                        <p:attrNameLst>
                                          <p:attrName>style.visibility</p:attrName>
                                        </p:attrNameLst>
                                      </p:cBhvr>
                                      <p:to>
                                        <p:strVal val="visible"/>
                                      </p:to>
                                    </p:set>
                                    <p:animEffect transition="in" filter="fade">
                                      <p:cBhvr>
                                        <p:cTn id="13" dur="2500"/>
                                        <p:tgtEl>
                                          <p:spTgt spid="27654"/>
                                        </p:tgtEl>
                                      </p:cBhvr>
                                    </p:animEffect>
                                    <p:anim calcmode="lin" valueType="num">
                                      <p:cBhvr>
                                        <p:cTn id="14" dur="2500" fill="hold"/>
                                        <p:tgtEl>
                                          <p:spTgt spid="27654"/>
                                        </p:tgtEl>
                                        <p:attrNameLst>
                                          <p:attrName>ppt_x</p:attrName>
                                        </p:attrNameLst>
                                      </p:cBhvr>
                                      <p:tavLst>
                                        <p:tav tm="0">
                                          <p:val>
                                            <p:strVal val="#ppt_x"/>
                                          </p:val>
                                        </p:tav>
                                        <p:tav tm="100000">
                                          <p:val>
                                            <p:strVal val="#ppt_x"/>
                                          </p:val>
                                        </p:tav>
                                      </p:tavLst>
                                    </p:anim>
                                    <p:anim calcmode="lin" valueType="num">
                                      <p:cBhvr>
                                        <p:cTn id="15" dur="2500" fill="hold"/>
                                        <p:tgtEl>
                                          <p:spTgt spid="276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38 Imagen" descr="Diapositiva14"/>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13" name="12 Grupo"/>
          <p:cNvGrpSpPr/>
          <p:nvPr/>
        </p:nvGrpSpPr>
        <p:grpSpPr>
          <a:xfrm flipH="1" flipV="1">
            <a:off x="-22552" y="14040"/>
            <a:ext cx="9144000" cy="6858000"/>
            <a:chOff x="-21344" y="0"/>
            <a:chExt cx="9144000" cy="6858000"/>
          </a:xfrm>
        </p:grpSpPr>
        <p:sp>
          <p:nvSpPr>
            <p:cNvPr id="14"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a:off x="3776" y="3090"/>
            <a:ext cx="9144000" cy="6858000"/>
            <a:chOff x="-21344" y="0"/>
            <a:chExt cx="9144000" cy="6858000"/>
          </a:xfrm>
        </p:grpSpPr>
        <p:sp>
          <p:nvSpPr>
            <p:cNvPr id="29"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971600" y="5586160"/>
              <a:ext cx="914400" cy="91440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325484" y="4754848"/>
              <a:ext cx="720080" cy="73148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3601600" y="4010780"/>
              <a:ext cx="550912" cy="5646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5364088" y="1452450"/>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4651584" y="3284984"/>
              <a:ext cx="491848" cy="448432"/>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3023828" y="121248"/>
              <a:ext cx="360040" cy="316964"/>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5324260" y="249289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4757332" y="75677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3877056" y="391036"/>
              <a:ext cx="360040" cy="365740"/>
            </a:xfrm>
            <a:prstGeom prst="ellipse">
              <a:avLst/>
            </a:prstGeom>
            <a:gradFill>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5" name="24 Forma libre"/>
          <p:cNvSpPr/>
          <p:nvPr/>
        </p:nvSpPr>
        <p:spPr>
          <a:xfrm>
            <a:off x="0" y="-11724"/>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22552" y="6043360"/>
            <a:ext cx="9166552"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611464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ppt_x-#ppt_w*1.125000"/>
                                          </p:val>
                                        </p:tav>
                                      </p:tavLst>
                                    </p:anim>
                                    <p:animEffect transition="out" filter="wipe(left)">
                                      <p:cBhvr>
                                        <p:cTn id="7" dur="4000"/>
                                        <p:tgtEl>
                                          <p:spTgt spid="13"/>
                                        </p:tgtEl>
                                      </p:cBhvr>
                                    </p:animEffect>
                                    <p:set>
                                      <p:cBhvr>
                                        <p:cTn id="8" dur="1" fill="hold">
                                          <p:stCondLst>
                                            <p:cond delay="3999"/>
                                          </p:stCondLst>
                                        </p:cTn>
                                        <p:tgtEl>
                                          <p:spTgt spid="13"/>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4000"/>
                                        <p:tgtEl>
                                          <p:spTgt spid="28"/>
                                        </p:tgtEl>
                                        <p:attrNameLst>
                                          <p:attrName>ppt_x</p:attrName>
                                        </p:attrNameLst>
                                      </p:cBhvr>
                                      <p:tavLst>
                                        <p:tav tm="0">
                                          <p:val>
                                            <p:strVal val="#ppt_x"/>
                                          </p:val>
                                        </p:tav>
                                        <p:tav tm="100000">
                                          <p:val>
                                            <p:strVal val="#ppt_x+#ppt_w*1.125000"/>
                                          </p:val>
                                        </p:tav>
                                      </p:tavLst>
                                    </p:anim>
                                    <p:animEffect transition="out" filter="wipe(right)">
                                      <p:cBhvr>
                                        <p:cTn id="11" dur="4000"/>
                                        <p:tgtEl>
                                          <p:spTgt spid="28"/>
                                        </p:tgtEl>
                                      </p:cBhvr>
                                    </p:animEffect>
                                    <p:set>
                                      <p:cBhvr>
                                        <p:cTn id="12" dur="1" fill="hold">
                                          <p:stCondLst>
                                            <p:cond delay="3999"/>
                                          </p:stCondLst>
                                        </p:cTn>
                                        <p:tgtEl>
                                          <p:spTgt spid="28"/>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p:cTn id="15" dur="3000" fill="hold"/>
                                        <p:tgtEl>
                                          <p:spTgt spid="39"/>
                                        </p:tgtEl>
                                        <p:attrNameLst>
                                          <p:attrName>ppt_w</p:attrName>
                                        </p:attrNameLst>
                                      </p:cBhvr>
                                      <p:tavLst>
                                        <p:tav tm="0">
                                          <p:val>
                                            <p:strVal val="4/3*#ppt_w"/>
                                          </p:val>
                                        </p:tav>
                                        <p:tav tm="100000">
                                          <p:val>
                                            <p:strVal val="#ppt_w"/>
                                          </p:val>
                                        </p:tav>
                                      </p:tavLst>
                                    </p:anim>
                                    <p:anim calcmode="lin" valueType="num">
                                      <p:cBhvr>
                                        <p:cTn id="16" dur="3000" fill="hold"/>
                                        <p:tgtEl>
                                          <p:spTgt spid="3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Diapositiva1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grpSp>
        <p:nvGrpSpPr>
          <p:cNvPr id="11" name="10 Grupo"/>
          <p:cNvGrpSpPr/>
          <p:nvPr/>
        </p:nvGrpSpPr>
        <p:grpSpPr>
          <a:xfrm>
            <a:off x="-6144" y="0"/>
            <a:ext cx="9144000" cy="6858000"/>
            <a:chOff x="-6144" y="0"/>
            <a:chExt cx="9144000" cy="6858000"/>
          </a:xfrm>
        </p:grpSpPr>
        <p:sp>
          <p:nvSpPr>
            <p:cNvPr id="2" name="3 Rectángulo"/>
            <p:cNvSpPr/>
            <p:nvPr/>
          </p:nvSpPr>
          <p:spPr>
            <a:xfrm>
              <a:off x="-61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srgbClr>
                </a:gs>
                <a:gs pos="82001">
                  <a:srgbClr val="99CCFF">
                    <a:alpha val="71000"/>
                  </a:srgbClr>
                </a:gs>
                <a:gs pos="100000">
                  <a:srgbClr val="CCCCFF">
                    <a:alpha val="61000"/>
                  </a:srgbClr>
                </a:gs>
              </a:gsLst>
              <a:path path="circle">
                <a:fillToRect l="100000" t="100000"/>
              </a:path>
              <a:tileRect r="-100000" b="-100000"/>
            </a:gradFill>
            <a:ln>
              <a:solidFill>
                <a:srgbClr val="92D050"/>
              </a:solid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56287" y="5179894"/>
              <a:ext cx="1269717" cy="11482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6672" y="4258578"/>
              <a:ext cx="966150" cy="8737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56687" y="2659614"/>
              <a:ext cx="477760" cy="4320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40882" y="3451702"/>
              <a:ext cx="679481" cy="61446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12822" y="427670"/>
              <a:ext cx="398133" cy="3600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51614" y="139334"/>
              <a:ext cx="318507" cy="2880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20363" y="848731"/>
              <a:ext cx="398133" cy="3600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95567" y="1723510"/>
              <a:ext cx="477760" cy="4320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2" name="11 Grupo"/>
          <p:cNvGrpSpPr/>
          <p:nvPr/>
        </p:nvGrpSpPr>
        <p:grpSpPr>
          <a:xfrm flipH="1" flipV="1">
            <a:off x="-6144" y="-31618"/>
            <a:ext cx="9144000" cy="6858000"/>
            <a:chOff x="-6144" y="0"/>
            <a:chExt cx="9144000" cy="6858000"/>
          </a:xfrm>
        </p:grpSpPr>
        <p:sp>
          <p:nvSpPr>
            <p:cNvPr id="13" name="3 Rectángulo"/>
            <p:cNvSpPr/>
            <p:nvPr/>
          </p:nvSpPr>
          <p:spPr>
            <a:xfrm>
              <a:off x="-61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srgbClr>
                </a:gs>
                <a:gs pos="82001">
                  <a:srgbClr val="99CCFF">
                    <a:alpha val="71000"/>
                  </a:srgbClr>
                </a:gs>
                <a:gs pos="100000">
                  <a:srgbClr val="CCCCFF">
                    <a:alpha val="61000"/>
                  </a:srgbClr>
                </a:gs>
              </a:gsLst>
              <a:path path="circle">
                <a:fillToRect l="100000" t="100000"/>
              </a:path>
              <a:tileRect r="-100000" b="-100000"/>
            </a:gradFill>
            <a:ln>
              <a:solidFill>
                <a:srgbClr val="92D050"/>
              </a:solid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Picture 8"/>
            <p:cNvPicPr>
              <a:picLocks noChangeAspect="1" noChangeArrowheads="1"/>
            </p:cNvPicPr>
            <p:nvPr/>
          </p:nvPicPr>
          <p:blipFill>
            <a:blip r:embed="rId3" cstate="email">
              <a:extLst>
                <a:ext uri="{BEBA8EAE-BF5A-486C-A8C5-ECC9F3942E4B}">
                  <a14:imgProps xmlns:a14="http://schemas.microsoft.com/office/drawing/2010/main">
                    <a14:imgLayer r:embed="rId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1556287" y="5179894"/>
              <a:ext cx="1269717" cy="11482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8"/>
            <p:cNvPicPr>
              <a:picLocks noChangeAspect="1" noChangeArrowheads="1"/>
            </p:cNvPicPr>
            <p:nvPr/>
          </p:nvPicPr>
          <p:blipFill>
            <a:blip r:embed="rId5" cstate="email">
              <a:extLst>
                <a:ext uri="{BEBA8EAE-BF5A-486C-A8C5-ECC9F3942E4B}">
                  <a14:imgProps xmlns:a14="http://schemas.microsoft.com/office/drawing/2010/main">
                    <a14:imgLayer r:embed="rId6">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46672" y="4258578"/>
              <a:ext cx="966150" cy="8737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156687" y="2659614"/>
              <a:ext cx="477760" cy="4320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9" cstate="email">
              <a:extLst>
                <a:ext uri="{BEBA8EAE-BF5A-486C-A8C5-ECC9F3942E4B}">
                  <a14:imgProps xmlns:a14="http://schemas.microsoft.com/office/drawing/2010/main">
                    <a14:imgLayer r:embed="rId10">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240882" y="3451702"/>
              <a:ext cx="679481" cy="61446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112822" y="427670"/>
              <a:ext cx="398133" cy="3600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8"/>
            <p:cNvPicPr>
              <a:picLocks noChangeAspect="1" noChangeArrowheads="1"/>
            </p:cNvPicPr>
            <p:nvPr/>
          </p:nvPicPr>
          <p:blipFill>
            <a:blip r:embed="rId13" cstate="email">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3151614" y="139334"/>
              <a:ext cx="318507" cy="2880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8"/>
            <p:cNvPicPr>
              <a:picLocks noChangeAspect="1" noChangeArrowheads="1"/>
            </p:cNvPicPr>
            <p:nvPr/>
          </p:nvPicPr>
          <p:blipFill>
            <a:blip r:embed="rId11" cstate="email">
              <a:extLst>
                <a:ext uri="{BEBA8EAE-BF5A-486C-A8C5-ECC9F3942E4B}">
                  <a14:imgProps xmlns:a14="http://schemas.microsoft.com/office/drawing/2010/main">
                    <a14:imgLayer r:embed="rId12">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4920363" y="848731"/>
              <a:ext cx="398133" cy="3600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8"/>
            <p:cNvPicPr>
              <a:picLocks noChangeAspect="1" noChangeArrowheads="1"/>
            </p:cNvPicPr>
            <p:nvPr/>
          </p:nvPicPr>
          <p:blipFill>
            <a:blip r:embed="rId7" cstate="email">
              <a:extLst>
                <a:ext uri="{BEBA8EAE-BF5A-486C-A8C5-ECC9F3942E4B}">
                  <a14:imgProps xmlns:a14="http://schemas.microsoft.com/office/drawing/2010/main">
                    <a14:imgLayer r:embed="rId8">
                      <a14:imgEffect>
                        <a14:artisticPaintStrokes/>
                      </a14:imgEffect>
                    </a14:imgLayer>
                  </a14:imgProps>
                </a:ext>
                <a:ext uri="{28A0092B-C50C-407E-A947-70E740481C1C}">
                  <a14:useLocalDpi xmlns:a14="http://schemas.microsoft.com/office/drawing/2010/main"/>
                </a:ext>
              </a:extLst>
            </a:blip>
            <a:srcRect/>
            <a:stretch>
              <a:fillRect/>
            </a:stretch>
          </p:blipFill>
          <p:spPr bwMode="auto">
            <a:xfrm>
              <a:off x="5395567" y="1723510"/>
              <a:ext cx="477760" cy="4320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3" name="22 Forma libre"/>
          <p:cNvSpPr/>
          <p:nvPr/>
        </p:nvSpPr>
        <p:spPr>
          <a:xfrm>
            <a:off x="-59587" y="-33345"/>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Forma libre"/>
          <p:cNvSpPr/>
          <p:nvPr/>
        </p:nvSpPr>
        <p:spPr>
          <a:xfrm rot="10800000">
            <a:off x="-76779" y="6038672"/>
            <a:ext cx="928042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127911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11"/>
                                        </p:tgtEl>
                                        <p:attrNameLst>
                                          <p:attrName>ppt_x</p:attrName>
                                        </p:attrNameLst>
                                      </p:cBhvr>
                                      <p:tavLst>
                                        <p:tav tm="0">
                                          <p:val>
                                            <p:strVal val="#ppt_x"/>
                                          </p:val>
                                        </p:tav>
                                        <p:tav tm="100000">
                                          <p:val>
                                            <p:strVal val="#ppt_x+#ppt_w*1.125000"/>
                                          </p:val>
                                        </p:tav>
                                      </p:tavLst>
                                    </p:anim>
                                    <p:animEffect transition="out" filter="wipe(right)">
                                      <p:cBhvr>
                                        <p:cTn id="7" dur="4000"/>
                                        <p:tgtEl>
                                          <p:spTgt spid="11"/>
                                        </p:tgtEl>
                                      </p:cBhvr>
                                    </p:animEffect>
                                    <p:set>
                                      <p:cBhvr>
                                        <p:cTn id="8" dur="1" fill="hold">
                                          <p:stCondLst>
                                            <p:cond delay="3999"/>
                                          </p:stCondLst>
                                        </p:cTn>
                                        <p:tgtEl>
                                          <p:spTgt spid="11"/>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2"/>
                                        </p:tgtEl>
                                        <p:attrNameLst>
                                          <p:attrName>ppt_x</p:attrName>
                                        </p:attrNameLst>
                                      </p:cBhvr>
                                      <p:tavLst>
                                        <p:tav tm="0">
                                          <p:val>
                                            <p:strVal val="#ppt_x"/>
                                          </p:val>
                                        </p:tav>
                                        <p:tav tm="100000">
                                          <p:val>
                                            <p:strVal val="#ppt_x-#ppt_w*1.125000"/>
                                          </p:val>
                                        </p:tav>
                                      </p:tavLst>
                                    </p:anim>
                                    <p:animEffect transition="out" filter="wipe(left)">
                                      <p:cBhvr>
                                        <p:cTn id="11" dur="4000"/>
                                        <p:tgtEl>
                                          <p:spTgt spid="12"/>
                                        </p:tgtEl>
                                      </p:cBhvr>
                                    </p:animEffect>
                                    <p:set>
                                      <p:cBhvr>
                                        <p:cTn id="12" dur="1" fill="hold">
                                          <p:stCondLst>
                                            <p:cond delay="3999"/>
                                          </p:stCondLst>
                                        </p:cTn>
                                        <p:tgtEl>
                                          <p:spTgt spid="12"/>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p:cTn id="15" dur="3000" fill="hold"/>
                                        <p:tgtEl>
                                          <p:spTgt spid="22"/>
                                        </p:tgtEl>
                                        <p:attrNameLst>
                                          <p:attrName>ppt_w</p:attrName>
                                        </p:attrNameLst>
                                      </p:cBhvr>
                                      <p:tavLst>
                                        <p:tav tm="0">
                                          <p:val>
                                            <p:strVal val="4/3*#ppt_w"/>
                                          </p:val>
                                        </p:tav>
                                        <p:tav tm="100000">
                                          <p:val>
                                            <p:strVal val="#ppt_w"/>
                                          </p:val>
                                        </p:tav>
                                      </p:tavLst>
                                    </p:anim>
                                    <p:anim calcmode="lin" valueType="num">
                                      <p:cBhvr>
                                        <p:cTn id="16" dur="3000" fill="hold"/>
                                        <p:tgtEl>
                                          <p:spTgt spid="2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6"/>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9112"/>
            <a:ext cx="9144000" cy="6858000"/>
          </a:xfrm>
          <a:prstGeom prst="rect">
            <a:avLst/>
          </a:prstGeom>
          <a:noFill/>
          <a:ln>
            <a:noFill/>
          </a:ln>
        </p:spPr>
      </p:pic>
      <p:grpSp>
        <p:nvGrpSpPr>
          <p:cNvPr id="13" name="12 Grupo"/>
          <p:cNvGrpSpPr/>
          <p:nvPr/>
        </p:nvGrpSpPr>
        <p:grpSpPr>
          <a:xfrm flipH="1" flipV="1">
            <a:off x="31608" y="-61406"/>
            <a:ext cx="9144000" cy="6858000"/>
            <a:chOff x="-21344" y="0"/>
            <a:chExt cx="9144000" cy="6858000"/>
          </a:xfrm>
        </p:grpSpPr>
        <p:sp>
          <p:nvSpPr>
            <p:cNvPr id="14"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971600" y="5586160"/>
              <a:ext cx="914400" cy="914400"/>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325484" y="4754848"/>
              <a:ext cx="720080" cy="73148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01600" y="4010780"/>
              <a:ext cx="550912" cy="564664"/>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364088" y="1452450"/>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651584" y="3284984"/>
              <a:ext cx="491848" cy="448432"/>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3023828" y="121248"/>
              <a:ext cx="360040" cy="316964"/>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24260" y="2492896"/>
              <a:ext cx="360040" cy="365740"/>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757332" y="756776"/>
              <a:ext cx="360040" cy="365740"/>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877056" y="391036"/>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a:off x="0" y="-9112"/>
            <a:ext cx="9144000" cy="6858000"/>
            <a:chOff x="-21344" y="0"/>
            <a:chExt cx="9144000" cy="6858000"/>
          </a:xfrm>
        </p:grpSpPr>
        <p:sp>
          <p:nvSpPr>
            <p:cNvPr id="2" name="3 Rectángulo"/>
            <p:cNvSpPr/>
            <p:nvPr/>
          </p:nvSpPr>
          <p:spPr>
            <a:xfrm>
              <a:off x="-21344"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9144000" y="6858000"/>
                  </a:lnTo>
                  <a:lnTo>
                    <a:pt x="0" y="6858000"/>
                  </a:lnTo>
                  <a:cubicBezTo>
                    <a:pt x="0" y="4572000"/>
                    <a:pt x="11855138" y="1784555"/>
                    <a:pt x="0" y="0"/>
                  </a:cubicBezTo>
                  <a:close/>
                </a:path>
              </a:pathLst>
            </a:custGeom>
            <a:gradFill flip="none" rotWithShape="1">
              <a:gsLst>
                <a:gs pos="0">
                  <a:srgbClr val="CCCCFF">
                    <a:alpha val="67000"/>
                  </a:srgbClr>
                </a:gs>
                <a:gs pos="17999">
                  <a:srgbClr val="99CCFF">
                    <a:alpha val="56000"/>
                  </a:srgbClr>
                </a:gs>
                <a:gs pos="36000">
                  <a:srgbClr val="00B0F0">
                    <a:lumMod val="16000"/>
                    <a:lumOff val="84000"/>
                    <a:alpha val="63000"/>
                  </a:srgbClr>
                </a:gs>
                <a:gs pos="61000">
                  <a:srgbClr val="CC99FF">
                    <a:alpha val="82000"/>
                    <a:lumMod val="56000"/>
                    <a:lumOff val="44000"/>
                  </a:srgbClr>
                </a:gs>
                <a:gs pos="82001">
                  <a:srgbClr val="99CCFF">
                    <a:alpha val="71000"/>
                  </a:srgbClr>
                </a:gs>
                <a:gs pos="100000">
                  <a:srgbClr val="CCCCFF">
                    <a:alpha val="61000"/>
                  </a:srgbClr>
                </a:gs>
              </a:gsLst>
              <a:path path="circle">
                <a:fillToRect l="100000" t="100000"/>
              </a:path>
              <a:tileRect r="-100000" b="-100000"/>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971600" y="5586160"/>
              <a:ext cx="914400" cy="914400"/>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325484" y="4754848"/>
              <a:ext cx="720080" cy="73148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01600" y="4010780"/>
              <a:ext cx="550912" cy="564664"/>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364088" y="1452450"/>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651584" y="3284984"/>
              <a:ext cx="491848" cy="448432"/>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023828" y="121248"/>
              <a:ext cx="360040" cy="316964"/>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324260" y="2492896"/>
              <a:ext cx="360040" cy="365740"/>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757332" y="756776"/>
              <a:ext cx="360040" cy="365740"/>
            </a:xfrm>
            <a:prstGeom prst="ellipse">
              <a:avLst/>
            </a:prstGeom>
            <a:solidFill>
              <a:srgbClr val="FF7C80"/>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877056" y="391036"/>
              <a:ext cx="360040" cy="365740"/>
            </a:xfrm>
            <a:prstGeom prst="ellipse">
              <a:avLst/>
            </a:prstGeom>
            <a:solidFill>
              <a:schemeClr val="bg2">
                <a:lumMod val="40000"/>
                <a:lumOff val="60000"/>
              </a:schemeClr>
            </a:soli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1" name="30 Forma libre"/>
          <p:cNvSpPr/>
          <p:nvPr/>
        </p:nvSpPr>
        <p:spPr>
          <a:xfrm>
            <a:off x="-3870" y="-61406"/>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Forma libre"/>
          <p:cNvSpPr/>
          <p:nvPr/>
        </p:nvSpPr>
        <p:spPr>
          <a:xfrm rot="10800000">
            <a:off x="-15624" y="6020300"/>
            <a:ext cx="915174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chemeClr val="accent2">
                  <a:lumMod val="40000"/>
                  <a:lumOff val="60000"/>
                </a:scheme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121390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4000"/>
                                        <p:tgtEl>
                                          <p:spTgt spid="12"/>
                                        </p:tgtEl>
                                        <p:attrNameLst>
                                          <p:attrName>ppt_x</p:attrName>
                                        </p:attrNameLst>
                                      </p:cBhvr>
                                      <p:tavLst>
                                        <p:tav tm="0">
                                          <p:val>
                                            <p:strVal val="#ppt_x"/>
                                          </p:val>
                                        </p:tav>
                                        <p:tav tm="100000">
                                          <p:val>
                                            <p:strVal val="#ppt_x+#ppt_w*1.125000"/>
                                          </p:val>
                                        </p:tav>
                                      </p:tavLst>
                                    </p:anim>
                                    <p:animEffect transition="out" filter="wipe(right)">
                                      <p:cBhvr>
                                        <p:cTn id="7" dur="4000"/>
                                        <p:tgtEl>
                                          <p:spTgt spid="12"/>
                                        </p:tgtEl>
                                      </p:cBhvr>
                                    </p:animEffect>
                                    <p:set>
                                      <p:cBhvr>
                                        <p:cTn id="8" dur="1" fill="hold">
                                          <p:stCondLst>
                                            <p:cond delay="3999"/>
                                          </p:stCondLst>
                                        </p:cTn>
                                        <p:tgtEl>
                                          <p:spTgt spid="12"/>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4000"/>
                                        <p:tgtEl>
                                          <p:spTgt spid="13"/>
                                        </p:tgtEl>
                                        <p:attrNameLst>
                                          <p:attrName>ppt_x</p:attrName>
                                        </p:attrNameLst>
                                      </p:cBhvr>
                                      <p:tavLst>
                                        <p:tav tm="0">
                                          <p:val>
                                            <p:strVal val="#ppt_x"/>
                                          </p:val>
                                        </p:tav>
                                        <p:tav tm="100000">
                                          <p:val>
                                            <p:strVal val="#ppt_x-#ppt_w*1.125000"/>
                                          </p:val>
                                        </p:tav>
                                      </p:tavLst>
                                    </p:anim>
                                    <p:animEffect transition="out" filter="wipe(left)">
                                      <p:cBhvr>
                                        <p:cTn id="11" dur="4000"/>
                                        <p:tgtEl>
                                          <p:spTgt spid="13"/>
                                        </p:tgtEl>
                                      </p:cBhvr>
                                    </p:animEffect>
                                    <p:set>
                                      <p:cBhvr>
                                        <p:cTn id="12" dur="1" fill="hold">
                                          <p:stCondLst>
                                            <p:cond delay="3999"/>
                                          </p:stCondLst>
                                        </p:cTn>
                                        <p:tgtEl>
                                          <p:spTgt spid="1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p:cTn id="15" dur="3000" fill="hold"/>
                                        <p:tgtEl>
                                          <p:spTgt spid="30"/>
                                        </p:tgtEl>
                                        <p:attrNameLst>
                                          <p:attrName>ppt_w</p:attrName>
                                        </p:attrNameLst>
                                      </p:cBhvr>
                                      <p:tavLst>
                                        <p:tav tm="0">
                                          <p:val>
                                            <p:strVal val="4/3*#ppt_w"/>
                                          </p:val>
                                        </p:tav>
                                        <p:tav tm="100000">
                                          <p:val>
                                            <p:strVal val="#ppt_w"/>
                                          </p:val>
                                        </p:tav>
                                      </p:tavLst>
                                    </p:anim>
                                    <p:anim calcmode="lin" valueType="num">
                                      <p:cBhvr>
                                        <p:cTn id="16" dur="3000" fill="hold"/>
                                        <p:tgtEl>
                                          <p:spTgt spid="3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4 Imagen" descr="SE PUEDE PERDER LA SALVACION.jpg"/>
          <p:cNvPicPr>
            <a:picLocks noGrp="1" noChangeAspect="1"/>
          </p:cNvPicPr>
          <p:nvPr isPhoto="1"/>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redondeado"/>
          <p:cNvSpPr/>
          <p:nvPr/>
        </p:nvSpPr>
        <p:spPr>
          <a:xfrm>
            <a:off x="251520" y="260350"/>
            <a:ext cx="8640960" cy="6409010"/>
          </a:xfrm>
          <a:prstGeom prst="roundRect">
            <a:avLst>
              <a:gd name="adj" fmla="val 11116"/>
            </a:avLst>
          </a:prstGeom>
          <a:gradFill>
            <a:gsLst>
              <a:gs pos="0">
                <a:schemeClr val="accent1">
                  <a:tint val="66000"/>
                  <a:satMod val="160000"/>
                  <a:alpha val="66000"/>
                </a:schemeClr>
              </a:gs>
              <a:gs pos="50000">
                <a:schemeClr val="accent1">
                  <a:tint val="44500"/>
                  <a:satMod val="160000"/>
                  <a:alpha val="78000"/>
                </a:schemeClr>
              </a:gs>
              <a:gs pos="100000">
                <a:schemeClr val="accent1">
                  <a:tint val="23500"/>
                  <a:satMod val="160000"/>
                  <a:alpha val="67000"/>
                </a:schemeClr>
              </a:gs>
            </a:gsLst>
            <a:lin ang="5400000" scaled="0"/>
          </a:gradFill>
          <a:ln>
            <a:noFill/>
          </a:ln>
          <a:scene3d>
            <a:camera prst="orthographicFront"/>
            <a:lightRig rig="flat" dir="t">
              <a:rot lat="0" lon="0" rev="11400000"/>
            </a:lightRig>
          </a:scene3d>
          <a:sp3d>
            <a:bevelT w="450850" h="50800" prst="softRound"/>
            <a:bevelB w="1714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8679" name="Picture 10"/>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2128" y="99203"/>
            <a:ext cx="3851920" cy="6758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3203848" y="920620"/>
            <a:ext cx="5226707" cy="5016758"/>
          </a:xfrm>
          <a:prstGeom prst="rect">
            <a:avLst/>
          </a:prstGeom>
        </p:spPr>
        <p:txBody>
          <a:bodyPr wrap="square">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3200" b="1" i="1" dirty="0" smtClean="0">
                <a:latin typeface="Monotype Corsiva" panose="03010101010201010101" pitchFamily="66" charset="0"/>
              </a:rPr>
              <a:t> </a:t>
            </a:r>
            <a:r>
              <a:rPr lang="es-ES" sz="3200" b="1" i="1" dirty="0">
                <a:solidFill>
                  <a:srgbClr val="002060"/>
                </a:solidFill>
                <a:latin typeface="Monotype Corsiva" panose="03010101010201010101" pitchFamily="66" charset="0"/>
              </a:rPr>
              <a:t>A esta vida hemos venido a SANAR, a PERDONAR, a CONFIAR, a AMAR… Aprende a hacer las paces con la vida. Aprende a hacer las paces con tus hijos, con tu madre y todos los que te rodean. Tus hijos también aprenderán a vivir en paz; será decisión suya, pero por tu ejemplo sabrán que pueden lograrlo. </a:t>
            </a:r>
            <a:endParaRPr lang="es-ES" sz="2800" b="1" i="1" dirty="0">
              <a:solidFill>
                <a:srgbClr val="002060"/>
              </a:solidFill>
              <a:latin typeface="Monotype Corsiva" panose="03010101010201010101" pitchFamily="66" charset="0"/>
            </a:endParaRPr>
          </a:p>
        </p:txBody>
      </p:sp>
    </p:spTree>
    <p:extLst>
      <p:ext uri="{BB962C8B-B14F-4D97-AF65-F5344CB8AC3E}">
        <p14:creationId xmlns:p14="http://schemas.microsoft.com/office/powerpoint/2010/main" val="361199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679"/>
                                        </p:tgtEl>
                                        <p:attrNameLst>
                                          <p:attrName>style.visibility</p:attrName>
                                        </p:attrNameLst>
                                      </p:cBhvr>
                                      <p:to>
                                        <p:strVal val="visible"/>
                                      </p:to>
                                    </p:set>
                                    <p:animEffect transition="in" filter="fade">
                                      <p:cBhvr>
                                        <p:cTn id="7" dur="2500"/>
                                        <p:tgtEl>
                                          <p:spTgt spid="28679"/>
                                        </p:tgtEl>
                                      </p:cBhvr>
                                    </p:animEffect>
                                    <p:anim calcmode="lin" valueType="num">
                                      <p:cBhvr>
                                        <p:cTn id="8" dur="2500" fill="hold"/>
                                        <p:tgtEl>
                                          <p:spTgt spid="28679"/>
                                        </p:tgtEl>
                                        <p:attrNameLst>
                                          <p:attrName>ppt_x</p:attrName>
                                        </p:attrNameLst>
                                      </p:cBhvr>
                                      <p:tavLst>
                                        <p:tav tm="0">
                                          <p:val>
                                            <p:strVal val="#ppt_x"/>
                                          </p:val>
                                        </p:tav>
                                        <p:tav tm="100000">
                                          <p:val>
                                            <p:strVal val="#ppt_x"/>
                                          </p:val>
                                        </p:tav>
                                      </p:tavLst>
                                    </p:anim>
                                    <p:anim calcmode="lin" valueType="num">
                                      <p:cBhvr>
                                        <p:cTn id="9" dur="2500" fill="hold"/>
                                        <p:tgtEl>
                                          <p:spTgt spid="28679"/>
                                        </p:tgtEl>
                                        <p:attrNameLst>
                                          <p:attrName>ppt_y</p:attrName>
                                        </p:attrNameLst>
                                      </p:cBhvr>
                                      <p:tavLst>
                                        <p:tav tm="0">
                                          <p:val>
                                            <p:strVal val="#ppt_y+.1"/>
                                          </p:val>
                                        </p:tav>
                                        <p:tav tm="100000">
                                          <p:val>
                                            <p:strVal val="#ppt_y"/>
                                          </p:val>
                                        </p:tav>
                                      </p:tavLst>
                                    </p:anim>
                                  </p:childTnLst>
                                </p:cTn>
                              </p:par>
                              <p:par>
                                <p:cTn id="10" presetID="23" presetClass="entr" presetSubtype="528"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2500" fill="hold"/>
                                        <p:tgtEl>
                                          <p:spTgt spid="8"/>
                                        </p:tgtEl>
                                        <p:attrNameLst>
                                          <p:attrName>ppt_w</p:attrName>
                                        </p:attrNameLst>
                                      </p:cBhvr>
                                      <p:tavLst>
                                        <p:tav tm="0">
                                          <p:val>
                                            <p:fltVal val="0"/>
                                          </p:val>
                                        </p:tav>
                                        <p:tav tm="100000">
                                          <p:val>
                                            <p:strVal val="#ppt_w"/>
                                          </p:val>
                                        </p:tav>
                                      </p:tavLst>
                                    </p:anim>
                                    <p:anim calcmode="lin" valueType="num">
                                      <p:cBhvr>
                                        <p:cTn id="13" dur="2500" fill="hold"/>
                                        <p:tgtEl>
                                          <p:spTgt spid="8"/>
                                        </p:tgtEl>
                                        <p:attrNameLst>
                                          <p:attrName>ppt_h</p:attrName>
                                        </p:attrNameLst>
                                      </p:cBhvr>
                                      <p:tavLst>
                                        <p:tav tm="0">
                                          <p:val>
                                            <p:fltVal val="0"/>
                                          </p:val>
                                        </p:tav>
                                        <p:tav tm="100000">
                                          <p:val>
                                            <p:strVal val="#ppt_h"/>
                                          </p:val>
                                        </p:tav>
                                      </p:tavLst>
                                    </p:anim>
                                    <p:anim calcmode="lin" valueType="num">
                                      <p:cBhvr>
                                        <p:cTn id="14" dur="2500" fill="hold"/>
                                        <p:tgtEl>
                                          <p:spTgt spid="8"/>
                                        </p:tgtEl>
                                        <p:attrNameLst>
                                          <p:attrName>ppt_x</p:attrName>
                                        </p:attrNameLst>
                                      </p:cBhvr>
                                      <p:tavLst>
                                        <p:tav tm="0">
                                          <p:val>
                                            <p:fltVal val="0.5"/>
                                          </p:val>
                                        </p:tav>
                                        <p:tav tm="100000">
                                          <p:val>
                                            <p:strVal val="#ppt_x"/>
                                          </p:val>
                                        </p:tav>
                                      </p:tavLst>
                                    </p:anim>
                                    <p:anim calcmode="lin" valueType="num">
                                      <p:cBhvr>
                                        <p:cTn id="15" dur="2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7"/>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10" name="9 CuadroTexto"/>
          <p:cNvSpPr txBox="1"/>
          <p:nvPr/>
        </p:nvSpPr>
        <p:spPr>
          <a:xfrm>
            <a:off x="2834184" y="1213009"/>
            <a:ext cx="3324949" cy="2215991"/>
          </a:xfrm>
          <a:prstGeom prst="rect">
            <a:avLst/>
          </a:prstGeom>
          <a:noFill/>
        </p:spPr>
        <p:txBody>
          <a:bodyPr wrap="none" rtlCol="0">
            <a:spAutoFit/>
            <a:scene3d>
              <a:camera prst="obliqueBottomLeft"/>
              <a:lightRig rig="threePt" dir="t"/>
            </a:scene3d>
            <a:sp3d extrusionH="317500">
              <a:extrusionClr>
                <a:schemeClr val="accent1">
                  <a:lumMod val="20000"/>
                  <a:lumOff val="80000"/>
                </a:schemeClr>
              </a:extrusionClr>
            </a:sp3d>
          </a:bodyPr>
          <a:lstStyle/>
          <a:p>
            <a:r>
              <a:rPr lang="es-ES" sz="13800" dirty="0" smtClean="0">
                <a:gradFill flip="none" rotWithShape="1">
                  <a:gsLst>
                    <a:gs pos="0">
                      <a:srgbClr val="5E9EFF"/>
                    </a:gs>
                    <a:gs pos="39999">
                      <a:srgbClr val="85C2FF"/>
                    </a:gs>
                    <a:gs pos="70000">
                      <a:srgbClr val="C4D6EB"/>
                    </a:gs>
                    <a:gs pos="100000">
                      <a:srgbClr val="FFEBFA"/>
                    </a:gs>
                  </a:gsLst>
                  <a:lin ang="16200000" scaled="1"/>
                  <a:tileRect/>
                </a:gradFill>
                <a:effectLst>
                  <a:outerShdw blurRad="50800" dist="50800" dir="5400000" algn="ctr" rotWithShape="0">
                    <a:schemeClr val="accent5">
                      <a:lumMod val="50000"/>
                    </a:schemeClr>
                  </a:outerShdw>
                </a:effectLst>
                <a:latin typeface="AR BERKLEY" panose="02000000000000000000" pitchFamily="2" charset="0"/>
              </a:rPr>
              <a:t>Fin</a:t>
            </a:r>
            <a:endParaRPr lang="es-ES" sz="13800" dirty="0">
              <a:gradFill flip="none" rotWithShape="1">
                <a:gsLst>
                  <a:gs pos="0">
                    <a:srgbClr val="5E9EFF"/>
                  </a:gs>
                  <a:gs pos="39999">
                    <a:srgbClr val="85C2FF"/>
                  </a:gs>
                  <a:gs pos="70000">
                    <a:srgbClr val="C4D6EB"/>
                  </a:gs>
                  <a:gs pos="100000">
                    <a:srgbClr val="FFEBFA"/>
                  </a:gs>
                </a:gsLst>
                <a:lin ang="16200000" scaled="1"/>
                <a:tileRect/>
              </a:gradFill>
              <a:effectLst>
                <a:outerShdw blurRad="50800" dist="50800" dir="5400000" algn="ctr" rotWithShape="0">
                  <a:schemeClr val="accent5">
                    <a:lumMod val="50000"/>
                  </a:schemeClr>
                </a:outerShdw>
              </a:effectLst>
              <a:latin typeface="AR BLANCA" panose="02000000000000000000" pitchFamily="2" charset="0"/>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6265" y="3923614"/>
            <a:ext cx="8188819" cy="2727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868144" y="330487"/>
            <a:ext cx="3275856" cy="624363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0" y="289030"/>
            <a:ext cx="3554336" cy="6326552"/>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12 Forma libre"/>
          <p:cNvSpPr/>
          <p:nvPr/>
        </p:nvSpPr>
        <p:spPr>
          <a:xfrm>
            <a:off x="0" y="-11724"/>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chemeClr val="tx1"/>
              </a:gs>
              <a:gs pos="56000">
                <a:srgbClr val="00B0F0">
                  <a:lumMod val="40000"/>
                  <a:lumOff val="60000"/>
                </a:srgbClr>
              </a:gs>
              <a:gs pos="76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Picture 2"/>
          <p:cNvPicPr>
            <a:picLocks noChangeAspect="1" noChangeArrowheads="1"/>
          </p:cNvPicPr>
          <p:nvPr/>
        </p:nvPicPr>
        <p:blipFill>
          <a:blip r:embed="rId7" cstate="email">
            <a:duotone>
              <a:schemeClr val="accent5">
                <a:shade val="45000"/>
                <a:satMod val="135000"/>
              </a:schemeClr>
              <a:prstClr val="white"/>
            </a:duotone>
            <a:extLst>
              <a:ext uri="{BEBA8EAE-BF5A-486C-A8C5-ECC9F3942E4B}">
                <a14:imgProps xmlns:a14="http://schemas.microsoft.com/office/drawing/2010/main">
                  <a14:imgLayer r:embed="rId8">
                    <a14:imgEffect>
                      <a14:colorTemperature colorTemp="11500"/>
                    </a14:imgEffect>
                  </a14:imgLayer>
                </a14:imgProps>
              </a:ext>
              <a:ext uri="{28A0092B-C50C-407E-A947-70E740481C1C}">
                <a14:useLocalDpi xmlns:a14="http://schemas.microsoft.com/office/drawing/2010/main"/>
              </a:ext>
            </a:extLst>
          </a:blip>
          <a:srcRect/>
          <a:stretch>
            <a:fillRect/>
          </a:stretch>
        </p:blipFill>
        <p:spPr bwMode="auto">
          <a:xfrm>
            <a:off x="7689234" y="6365094"/>
            <a:ext cx="1085850" cy="354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9" cstate="email">
            <a:extLst>
              <a:ext uri="{28A0092B-C50C-407E-A947-70E740481C1C}">
                <a14:useLocalDpi xmlns:a14="http://schemas.microsoft.com/office/drawing/2010/main"/>
              </a:ext>
            </a:extLst>
          </a:blip>
          <a:srcRect b="-56"/>
          <a:stretch>
            <a:fillRect/>
          </a:stretch>
        </p:blipFill>
        <p:spPr bwMode="auto">
          <a:xfrm>
            <a:off x="7747202" y="6390775"/>
            <a:ext cx="864096" cy="264030"/>
          </a:xfrm>
          <a:prstGeom prst="rect">
            <a:avLst/>
          </a:prstGeom>
          <a:noFill/>
          <a:ln w="9525">
            <a:noFill/>
            <a:miter lim="800000"/>
            <a:headEnd/>
            <a:tailEnd/>
          </a:ln>
          <a:effectLst/>
        </p:spPr>
      </p:pic>
    </p:spTree>
    <p:extLst>
      <p:ext uri="{BB962C8B-B14F-4D97-AF65-F5344CB8AC3E}">
        <p14:creationId xmlns:p14="http://schemas.microsoft.com/office/powerpoint/2010/main" val="129677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250"/>
                                        <p:tgtEl>
                                          <p:spTgt spid="5"/>
                                        </p:tgtEl>
                                      </p:cBhvr>
                                    </p:animEffect>
                                    <p:anim calcmode="lin" valueType="num">
                                      <p:cBhvr>
                                        <p:cTn id="8" dur="3250" fill="hold"/>
                                        <p:tgtEl>
                                          <p:spTgt spid="5"/>
                                        </p:tgtEl>
                                        <p:attrNameLst>
                                          <p:attrName>ppt_x</p:attrName>
                                        </p:attrNameLst>
                                      </p:cBhvr>
                                      <p:tavLst>
                                        <p:tav tm="0">
                                          <p:val>
                                            <p:strVal val="#ppt_x"/>
                                          </p:val>
                                        </p:tav>
                                        <p:tav tm="100000">
                                          <p:val>
                                            <p:strVal val="#ppt_x"/>
                                          </p:val>
                                        </p:tav>
                                      </p:tavLst>
                                    </p:anim>
                                    <p:anim calcmode="lin" valueType="num">
                                      <p:cBhvr>
                                        <p:cTn id="9" dur="3250" fill="hold"/>
                                        <p:tgtEl>
                                          <p:spTgt spid="5"/>
                                        </p:tgtEl>
                                        <p:attrNameLst>
                                          <p:attrName>ppt_y</p:attrName>
                                        </p:attrNameLst>
                                      </p:cBhvr>
                                      <p:tavLst>
                                        <p:tav tm="0">
                                          <p:val>
                                            <p:strVal val="#ppt_y+.1"/>
                                          </p:val>
                                        </p:tav>
                                        <p:tav tm="100000">
                                          <p:val>
                                            <p:strVal val="#ppt_y"/>
                                          </p:val>
                                        </p:tav>
                                      </p:tavLst>
                                    </p:anim>
                                  </p:childTnLst>
                                </p:cTn>
                              </p:par>
                              <p:par>
                                <p:cTn id="10" presetID="23" presetClass="entr" presetSubtype="528" fill="hold" grpId="0" nodeType="withEffect">
                                  <p:stCondLst>
                                    <p:cond delay="1250"/>
                                  </p:stCondLst>
                                  <p:childTnLst>
                                    <p:set>
                                      <p:cBhvr>
                                        <p:cTn id="11" dur="1" fill="hold">
                                          <p:stCondLst>
                                            <p:cond delay="0"/>
                                          </p:stCondLst>
                                        </p:cTn>
                                        <p:tgtEl>
                                          <p:spTgt spid="10"/>
                                        </p:tgtEl>
                                        <p:attrNameLst>
                                          <p:attrName>style.visibility</p:attrName>
                                        </p:attrNameLst>
                                      </p:cBhvr>
                                      <p:to>
                                        <p:strVal val="visible"/>
                                      </p:to>
                                    </p:set>
                                    <p:anim calcmode="lin" valueType="num">
                                      <p:cBhvr>
                                        <p:cTn id="12" dur="2500" fill="hold"/>
                                        <p:tgtEl>
                                          <p:spTgt spid="10"/>
                                        </p:tgtEl>
                                        <p:attrNameLst>
                                          <p:attrName>ppt_w</p:attrName>
                                        </p:attrNameLst>
                                      </p:cBhvr>
                                      <p:tavLst>
                                        <p:tav tm="0">
                                          <p:val>
                                            <p:fltVal val="0"/>
                                          </p:val>
                                        </p:tav>
                                        <p:tav tm="100000">
                                          <p:val>
                                            <p:strVal val="#ppt_w"/>
                                          </p:val>
                                        </p:tav>
                                      </p:tavLst>
                                    </p:anim>
                                    <p:anim calcmode="lin" valueType="num">
                                      <p:cBhvr>
                                        <p:cTn id="13" dur="2500" fill="hold"/>
                                        <p:tgtEl>
                                          <p:spTgt spid="10"/>
                                        </p:tgtEl>
                                        <p:attrNameLst>
                                          <p:attrName>ppt_h</p:attrName>
                                        </p:attrNameLst>
                                      </p:cBhvr>
                                      <p:tavLst>
                                        <p:tav tm="0">
                                          <p:val>
                                            <p:fltVal val="0"/>
                                          </p:val>
                                        </p:tav>
                                        <p:tav tm="100000">
                                          <p:val>
                                            <p:strVal val="#ppt_h"/>
                                          </p:val>
                                        </p:tav>
                                      </p:tavLst>
                                    </p:anim>
                                    <p:anim calcmode="lin" valueType="num">
                                      <p:cBhvr>
                                        <p:cTn id="14" dur="2500" fill="hold"/>
                                        <p:tgtEl>
                                          <p:spTgt spid="10"/>
                                        </p:tgtEl>
                                        <p:attrNameLst>
                                          <p:attrName>ppt_x</p:attrName>
                                        </p:attrNameLst>
                                      </p:cBhvr>
                                      <p:tavLst>
                                        <p:tav tm="0">
                                          <p:val>
                                            <p:fltVal val="0.5"/>
                                          </p:val>
                                        </p:tav>
                                        <p:tav tm="100000">
                                          <p:val>
                                            <p:strVal val="#ppt_x"/>
                                          </p:val>
                                        </p:tav>
                                      </p:tavLst>
                                    </p:anim>
                                    <p:anim calcmode="lin" valueType="num">
                                      <p:cBhvr>
                                        <p:cTn id="15" dur="2500" fill="hold"/>
                                        <p:tgtEl>
                                          <p:spTgt spid="10"/>
                                        </p:tgtEl>
                                        <p:attrNameLst>
                                          <p:attrName>ppt_y</p:attrName>
                                        </p:attrNameLst>
                                      </p:cBhvr>
                                      <p:tavLst>
                                        <p:tav tm="0">
                                          <p:val>
                                            <p:fltVal val="0.5"/>
                                          </p:val>
                                        </p:tav>
                                        <p:tav tm="100000">
                                          <p:val>
                                            <p:strVal val="#ppt_y"/>
                                          </p:val>
                                        </p:tav>
                                      </p:tavLst>
                                    </p:anim>
                                  </p:childTnLst>
                                </p:cTn>
                              </p:par>
                              <p:par>
                                <p:cTn id="16" presetID="2" presetClass="entr" presetSubtype="6" repeatCount="indefinite"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repeatCount="indefinite"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xit" presetSubtype="2" fill="hold" nodeType="withEffect">
                                  <p:stCondLst>
                                    <p:cond delay="0"/>
                                  </p:stCondLst>
                                  <p:childTnLst>
                                    <p:anim calcmode="lin" valueType="num">
                                      <p:cBhvr additive="base">
                                        <p:cTn id="25" dur="3750"/>
                                        <p:tgtEl>
                                          <p:spTgt spid="9"/>
                                        </p:tgtEl>
                                        <p:attrNameLst>
                                          <p:attrName>ppt_x</p:attrName>
                                        </p:attrNameLst>
                                      </p:cBhvr>
                                      <p:tavLst>
                                        <p:tav tm="0">
                                          <p:val>
                                            <p:strVal val="ppt_x"/>
                                          </p:val>
                                        </p:tav>
                                        <p:tav tm="100000">
                                          <p:val>
                                            <p:strVal val="1+ppt_w/2"/>
                                          </p:val>
                                        </p:tav>
                                      </p:tavLst>
                                    </p:anim>
                                    <p:anim calcmode="lin" valueType="num">
                                      <p:cBhvr additive="base">
                                        <p:cTn id="26" dur="3750"/>
                                        <p:tgtEl>
                                          <p:spTgt spid="9"/>
                                        </p:tgtEl>
                                        <p:attrNameLst>
                                          <p:attrName>ppt_y</p:attrName>
                                        </p:attrNameLst>
                                      </p:cBhvr>
                                      <p:tavLst>
                                        <p:tav tm="0">
                                          <p:val>
                                            <p:strVal val="ppt_y"/>
                                          </p:val>
                                        </p:tav>
                                        <p:tav tm="100000">
                                          <p:val>
                                            <p:strVal val="ppt_y"/>
                                          </p:val>
                                        </p:tav>
                                      </p:tavLst>
                                    </p:anim>
                                    <p:set>
                                      <p:cBhvr>
                                        <p:cTn id="27" dur="1" fill="hold">
                                          <p:stCondLst>
                                            <p:cond delay="3749"/>
                                          </p:stCondLst>
                                        </p:cTn>
                                        <p:tgtEl>
                                          <p:spTgt spid="9"/>
                                        </p:tgtEl>
                                        <p:attrNameLst>
                                          <p:attrName>style.visibility</p:attrName>
                                        </p:attrNameLst>
                                      </p:cBhvr>
                                      <p:to>
                                        <p:strVal val="hidden"/>
                                      </p:to>
                                    </p:set>
                                  </p:childTnLst>
                                </p:cTn>
                              </p:par>
                              <p:par>
                                <p:cTn id="28" presetID="2" presetClass="exit" presetSubtype="8" fill="hold" nodeType="withEffect">
                                  <p:stCondLst>
                                    <p:cond delay="0"/>
                                  </p:stCondLst>
                                  <p:childTnLst>
                                    <p:anim calcmode="lin" valueType="num">
                                      <p:cBhvr additive="base">
                                        <p:cTn id="29" dur="3750"/>
                                        <p:tgtEl>
                                          <p:spTgt spid="11"/>
                                        </p:tgtEl>
                                        <p:attrNameLst>
                                          <p:attrName>ppt_x</p:attrName>
                                        </p:attrNameLst>
                                      </p:cBhvr>
                                      <p:tavLst>
                                        <p:tav tm="0">
                                          <p:val>
                                            <p:strVal val="ppt_x"/>
                                          </p:val>
                                        </p:tav>
                                        <p:tav tm="100000">
                                          <p:val>
                                            <p:strVal val="0-ppt_w/2"/>
                                          </p:val>
                                        </p:tav>
                                      </p:tavLst>
                                    </p:anim>
                                    <p:anim calcmode="lin" valueType="num">
                                      <p:cBhvr additive="base">
                                        <p:cTn id="30" dur="3750"/>
                                        <p:tgtEl>
                                          <p:spTgt spid="11"/>
                                        </p:tgtEl>
                                        <p:attrNameLst>
                                          <p:attrName>ppt_y</p:attrName>
                                        </p:attrNameLst>
                                      </p:cBhvr>
                                      <p:tavLst>
                                        <p:tav tm="0">
                                          <p:val>
                                            <p:strVal val="ppt_y"/>
                                          </p:val>
                                        </p:tav>
                                        <p:tav tm="100000">
                                          <p:val>
                                            <p:strVal val="ppt_y"/>
                                          </p:val>
                                        </p:tav>
                                      </p:tavLst>
                                    </p:anim>
                                    <p:set>
                                      <p:cBhvr>
                                        <p:cTn id="31" dur="1" fill="hold">
                                          <p:stCondLst>
                                            <p:cond delay="374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1187</TotalTime>
  <Words>474</Words>
  <Application>Microsoft Office PowerPoint</Application>
  <PresentationFormat>Presentación en pantalla (4:3)</PresentationFormat>
  <Paragraphs>24</Paragraphs>
  <Slides>24</Slides>
  <Notes>11</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2</cp:revision>
  <dcterms:created xsi:type="dcterms:W3CDTF">2016-03-13T21:03:29Z</dcterms:created>
  <dcterms:modified xsi:type="dcterms:W3CDTF">2016-04-23T21:14:03Z</dcterms:modified>
</cp:coreProperties>
</file>