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9" r:id="rId5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62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89965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84596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7049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33246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7440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7660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7482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1438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0330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03826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07163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8F8C2-A6E0-41F7-88EF-F4915709F258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2B608-6BD5-44E8-93C5-639BE7F3F6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9300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7476" y="0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93387" y="2275135"/>
            <a:ext cx="74113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i="1" dirty="0">
                <a:solidFill>
                  <a:srgbClr val="1D2129"/>
                </a:solidFill>
              </a:rPr>
              <a:t>Algunos </a:t>
            </a:r>
            <a:r>
              <a:rPr lang="es-CO" i="1" dirty="0" smtClean="0">
                <a:solidFill>
                  <a:srgbClr val="1D2129"/>
                </a:solidFill>
              </a:rPr>
              <a:t>piensan </a:t>
            </a:r>
            <a:r>
              <a:rPr lang="es-CO" i="1" dirty="0">
                <a:solidFill>
                  <a:srgbClr val="1D2129"/>
                </a:solidFill>
              </a:rPr>
              <a:t>que la belleza es el equilibro entre el orden y el caos, entre la </a:t>
            </a:r>
            <a:r>
              <a:rPr lang="es-CO" i="1" dirty="0" smtClean="0">
                <a:solidFill>
                  <a:srgbClr val="1D2129"/>
                </a:solidFill>
              </a:rPr>
              <a:t>armonía </a:t>
            </a:r>
            <a:r>
              <a:rPr lang="es-CO" i="1" dirty="0">
                <a:solidFill>
                  <a:srgbClr val="1D2129"/>
                </a:solidFill>
              </a:rPr>
              <a:t>y el desconcierto (disonancia).</a:t>
            </a:r>
          </a:p>
          <a:p>
            <a:r>
              <a:rPr lang="es-CO" i="1" dirty="0" smtClean="0"/>
              <a:t>Detrás </a:t>
            </a:r>
            <a:r>
              <a:rPr lang="es-CO" i="1" dirty="0"/>
              <a:t>de muchas formas bellas de la naturaleza pude subyacer una ecuación.</a:t>
            </a:r>
          </a:p>
          <a:p>
            <a:r>
              <a:rPr lang="es-CO" i="1" dirty="0" smtClean="0"/>
              <a:t>La </a:t>
            </a:r>
            <a:r>
              <a:rPr lang="es-CO" i="1" dirty="0"/>
              <a:t>Matemática de la Música es la relación entre los números y el sonido vibratorio. Eso también implica una belleza de las ciencias fácticas, como expresión del conocimiento humano.</a:t>
            </a:r>
          </a:p>
          <a:p>
            <a:r>
              <a:rPr lang="es-CO" i="1" dirty="0" smtClean="0"/>
              <a:t>Belleza</a:t>
            </a:r>
            <a:r>
              <a:rPr lang="es-CO" i="1" dirty="0"/>
              <a:t>: ¿es perfección o simetría?</a:t>
            </a:r>
          </a:p>
          <a:p>
            <a:r>
              <a:rPr lang="es-CO" i="1" dirty="0" smtClean="0"/>
              <a:t>La </a:t>
            </a:r>
            <a:r>
              <a:rPr lang="es-CO" i="1" dirty="0"/>
              <a:t>ciencia no puede definir la belleza. El arte la crea. Y el amor la transforma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10550768" y="5838092"/>
            <a:ext cx="10550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Delirio</a:t>
            </a:r>
            <a:endParaRPr lang="es-CO" sz="1000" b="1" i="1" dirty="0"/>
          </a:p>
        </p:txBody>
      </p:sp>
      <p:pic>
        <p:nvPicPr>
          <p:cNvPr id="5" name="Delir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406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74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11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73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4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36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55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73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50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47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44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20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2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06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66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01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5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67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5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87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12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79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2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2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5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35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64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1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32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38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0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19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52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26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04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57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45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28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42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2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07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32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94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64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9147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2355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5268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392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560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15441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122</Words>
  <Application>Microsoft Office PowerPoint</Application>
  <PresentationFormat>Panorámica</PresentationFormat>
  <Paragraphs>10</Paragraphs>
  <Slides>52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52</vt:i4>
      </vt:variant>
    </vt:vector>
  </HeadingPairs>
  <TitlesOfParts>
    <vt:vector size="57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8</cp:revision>
  <dcterms:created xsi:type="dcterms:W3CDTF">2017-01-29T20:47:47Z</dcterms:created>
  <dcterms:modified xsi:type="dcterms:W3CDTF">2017-02-09T21:44:17Z</dcterms:modified>
</cp:coreProperties>
</file>