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7" r:id="rId3"/>
    <p:sldId id="256" r:id="rId4"/>
  </p:sldIdLst>
  <p:sldSz cx="12192000" cy="6858000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alibri Light" panose="020F0302020204030204" pitchFamily="34" charset="0"/>
      <p:regular r:id="rId9"/>
      <p:italic r:id="rId10"/>
    </p:embeddedFont>
    <p:embeddedFont>
      <p:font typeface="Candara" panose="020E0502030303020204" pitchFamily="34" charset="0"/>
      <p:regular r:id="rId11"/>
      <p:bold r:id="rId12"/>
      <p:italic r:id="rId13"/>
      <p:boldItalic r:id="rId14"/>
    </p:embeddedFont>
    <p:embeddedFont>
      <p:font typeface="Fiolex Girls" panose="020B0603050302020204" pitchFamily="34" charset="0"/>
      <p:regular r:id="rId15"/>
    </p:embeddedFont>
    <p:embeddedFont>
      <p:font typeface="Kristen ITC" panose="03050502040202030202" pitchFamily="66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A2ozm+otdrkJ9dv1pH50Q==" hashData="CcykPoWVyQr79eXF2y5zr7SEXktu9E4DmExxGCY8KJqomLFT29T9frT0TB630RtRPn007rGM4TgvFzuHgqbSW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62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80FFE5-5EAE-45E6-923A-25E14811BE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21DB772-CEB5-4FC4-BD61-B118C4F259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AE83A26-BBA6-4EEE-AABC-ED39CC236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7F4E-519A-4A50-8D98-6A1364299F72}" type="datetimeFigureOut">
              <a:rPr lang="en-CA" smtClean="0"/>
              <a:t>2020-08-31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828E4C4-673D-40AC-B587-8B081A551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51E7B99-EC59-4431-B4D8-C4A86C323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6D955-5D3D-4C33-8E7C-DF57A8DEFDB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57911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88BA49-539A-421A-A1FF-A1AB234B0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B198C8-88EF-4A17-AD31-8C8FB696E0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526E730-2F75-48E0-9706-E110F1CF8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7F4E-519A-4A50-8D98-6A1364299F72}" type="datetimeFigureOut">
              <a:rPr lang="en-CA" smtClean="0"/>
              <a:t>2020-08-31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9F189F0-B3FA-440D-9DF6-CE7D1A2AB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70A2D01-4236-49E4-A4BE-730E66BA4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6D955-5D3D-4C33-8E7C-DF57A8DEFDB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441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6662BE-D9E6-44E1-B4C2-0D4DED19D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8C63414-93F6-4E17-997B-37FF7446B6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3883835-823A-4CE4-8FC0-8E69DC151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7F4E-519A-4A50-8D98-6A1364299F72}" type="datetimeFigureOut">
              <a:rPr lang="en-CA" smtClean="0"/>
              <a:t>2020-08-31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8B0169D-8D85-4B09-8AA6-7FB187C61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AE88205-F0E3-4535-8F3D-68124655E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6D955-5D3D-4C33-8E7C-DF57A8DEFDB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41488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0F5D03-44B9-4D7D-AA48-D84F6A270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8ED296D-1CEB-4AAE-879B-47FBA8DDB9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F807E77-0D00-4C70-A3BC-C070D5292A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9F7F9CD-56D4-4A46-B147-03775544B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7F4E-519A-4A50-8D98-6A1364299F72}" type="datetimeFigureOut">
              <a:rPr lang="en-CA" smtClean="0"/>
              <a:t>2020-08-31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3364D20-C92A-411B-B7C9-1BE9162EC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2631519-3E2F-4754-8593-DF461AE80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6D955-5D3D-4C33-8E7C-DF57A8DEFDB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39372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944399-9DA6-4FB6-8949-18DC13E47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1A407E6-3094-4719-8E6E-C19E116B9F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983E2F3-A0CD-48D0-89E4-4693868469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67C9AA0-0C38-4130-BFCD-D952392411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8AE4D42-32F0-4704-A991-FB69BF35F9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CCC9371-210C-4AE2-A0A6-789A369681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7F4E-519A-4A50-8D98-6A1364299F72}" type="datetimeFigureOut">
              <a:rPr lang="en-CA" smtClean="0"/>
              <a:t>2020-08-31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5FCFC62-5130-4359-979D-2475BFA2D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E307EC6-8305-4DD8-8F73-DDC228102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6D955-5D3D-4C33-8E7C-DF57A8DEFDB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1005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6D665F-007D-474D-BC6A-943B84CB4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4211D80-0CA7-4DDF-A435-7FB59E81C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7F4E-519A-4A50-8D98-6A1364299F72}" type="datetimeFigureOut">
              <a:rPr lang="en-CA" smtClean="0"/>
              <a:t>2020-08-31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EEC1430-CF78-4ED6-94D8-CA67180A9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DA88B59-F74A-42CF-B615-146928124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6D955-5D3D-4C33-8E7C-DF57A8DEFDB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11807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274F69E-EBEC-4C9C-8AD1-18AE92692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7F4E-519A-4A50-8D98-6A1364299F72}" type="datetimeFigureOut">
              <a:rPr lang="en-CA" smtClean="0"/>
              <a:t>2020-08-31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E9AFC7C-6862-4003-B484-200027A6D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8FEA5DD-30C9-4DAF-B6B6-1BEA30B8F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6D955-5D3D-4C33-8E7C-DF57A8DEFDB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5548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90CB89-C790-4982-92BD-AAF5D2552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F6E9EA6-A26F-46E9-A111-5FFCD0FBD9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18A0AC7-068B-4215-AD0D-A39FF24AEF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6583A25-75C2-4429-827F-CBB096F74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7F4E-519A-4A50-8D98-6A1364299F72}" type="datetimeFigureOut">
              <a:rPr lang="en-CA" smtClean="0"/>
              <a:t>2020-08-31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5FE900E-9877-4E6E-8A01-69FC9D03C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52E8B1B-C481-43ED-89D9-9C762DD34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6D955-5D3D-4C33-8E7C-DF57A8DEFDB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2959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5E4818-AF68-424C-BA1F-33279297C4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5EBD29B-0E48-4D10-AE8B-32DEADB9D5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B6F28F7-C890-492E-87A7-B702A373D0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D61F917-CBF3-43DA-951A-88A7A5BCF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7F4E-519A-4A50-8D98-6A1364299F72}" type="datetimeFigureOut">
              <a:rPr lang="en-CA" smtClean="0"/>
              <a:t>2020-08-31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F7A6C3A-7CDB-4571-9806-90DE5E937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507984A-B349-4120-884F-C1A558BAD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6D955-5D3D-4C33-8E7C-DF57A8DEFDB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34783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9BE3D6-CEEC-4FD2-8566-D697E0C69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BE14600-3ABA-42D4-A23B-292199A00B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7ED0FB-5EA0-4842-BE74-C31A071B5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7F4E-519A-4A50-8D98-6A1364299F72}" type="datetimeFigureOut">
              <a:rPr lang="en-CA" smtClean="0"/>
              <a:t>2020-08-31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47C0FC7-E15E-431D-8ABE-969BF2767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F1EA134-643B-4946-9280-C7BC96048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6D955-5D3D-4C33-8E7C-DF57A8DEFDB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709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3A221C1-70D9-4134-83BC-EE2A3C6531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1A80F94-7410-4F51-9825-95501982FE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7B7DFC6-5E36-4703-A182-787D115DB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67F4E-519A-4A50-8D98-6A1364299F72}" type="datetimeFigureOut">
              <a:rPr lang="en-CA" smtClean="0"/>
              <a:t>2020-08-31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BBDEA06-9A29-4D4B-BC72-A4A70BEE2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7D02FAE-BC7E-4E5B-9874-50FF2A92E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6D955-5D3D-4C33-8E7C-DF57A8DEFDB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49444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DE966F9-6D56-4B21-AFCB-4E59181C5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7F1D69A-B872-47A8-95F6-746AB23C96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9E1D4B8-4D0A-4ACD-A3E1-F4344BE328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67F4E-519A-4A50-8D98-6A1364299F72}" type="datetimeFigureOut">
              <a:rPr lang="en-CA" smtClean="0"/>
              <a:t>2020-08-31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E4C4509-33C9-49B5-94D7-8DC0662DC7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172159B-B609-4051-81BE-0D9C577C05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6D955-5D3D-4C33-8E7C-DF57A8DEFDB5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1499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8000">
              <a:schemeClr val="accent6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47082F2-7742-4D22-870A-5CC11D976C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9B094A9-FD16-411D-AC57-7B8B877ACD4E}"/>
              </a:ext>
            </a:extLst>
          </p:cNvPr>
          <p:cNvSpPr txBox="1"/>
          <p:nvPr/>
        </p:nvSpPr>
        <p:spPr>
          <a:xfrm>
            <a:off x="648393" y="2385752"/>
            <a:ext cx="4389120" cy="56630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s-ES" sz="3080" b="1" i="1" dirty="0">
                <a:ln/>
                <a:solidFill>
                  <a:schemeClr val="accent6">
                    <a:lumMod val="50000"/>
                  </a:schemeClr>
                </a:solidFill>
              </a:rPr>
              <a:t>Soneto la alegría de vivir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5F99EB0-7BED-497F-BCC8-B318715E0B49}"/>
              </a:ext>
            </a:extLst>
          </p:cNvPr>
          <p:cNvSpPr txBox="1"/>
          <p:nvPr/>
        </p:nvSpPr>
        <p:spPr>
          <a:xfrm>
            <a:off x="947650" y="3000895"/>
            <a:ext cx="3619837" cy="4955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CA" sz="2620" b="1" i="1" dirty="0">
                <a:ln/>
                <a:solidFill>
                  <a:schemeClr val="accent6">
                    <a:lumMod val="50000"/>
                  </a:schemeClr>
                </a:solidFill>
              </a:rPr>
              <a:t>Fermín Estrella Gutiérrez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AAD3F262-8B88-4FA9-8301-95841DB5BE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110" y="1971040"/>
            <a:ext cx="3026727" cy="488696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35414C57-126C-4022-B7A4-DFD42D4516DF}"/>
              </a:ext>
            </a:extLst>
          </p:cNvPr>
          <p:cNvSpPr txBox="1"/>
          <p:nvPr/>
        </p:nvSpPr>
        <p:spPr>
          <a:xfrm flipH="1">
            <a:off x="0" y="6234546"/>
            <a:ext cx="7786718" cy="27853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1210" i="1" dirty="0"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Todos los derechos de autor © pertenecen a los respectivos artistas / fotógrafos</a:t>
            </a:r>
            <a:endParaRPr lang="en-CA" sz="1210" dirty="0"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94331B2E-0E00-41A6-A652-EC61DA359EB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709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">
        <p:fade/>
        <p:sndAc>
          <p:stSnd>
            <p:snd r:embed="rId2" name="GIOVANNI MARRADI - Alfredo's Theme.wav"/>
          </p:stSnd>
        </p:sndAc>
      </p:transition>
    </mc:Choice>
    <mc:Fallback xmlns="">
      <p:transition spd="slow" advClick="0" advTm="2000">
        <p:fade/>
        <p:sndAc>
          <p:stSnd>
            <p:snd r:embed="rId5" name="GIOVANNI MARRADI - Alfredo's The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10EBA62D-80AF-4EC5-B5A5-CC6371512E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69586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FFCECC2C-1A1B-4EEA-8708-56C40E2B1157}"/>
              </a:ext>
            </a:extLst>
          </p:cNvPr>
          <p:cNvSpPr txBox="1"/>
          <p:nvPr/>
        </p:nvSpPr>
        <p:spPr>
          <a:xfrm>
            <a:off x="268681" y="376300"/>
            <a:ext cx="4506362" cy="44627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s-ES" sz="2300" b="1" i="1" dirty="0">
                <a:ln/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No se razona, no se piensa en nada.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E9CB907-5F97-4D60-A196-F1AABD515A4E}"/>
              </a:ext>
            </a:extLst>
          </p:cNvPr>
          <p:cNvSpPr txBox="1"/>
          <p:nvPr/>
        </p:nvSpPr>
        <p:spPr>
          <a:xfrm>
            <a:off x="4836079" y="221180"/>
            <a:ext cx="3962944" cy="81560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s-ES" sz="2300" b="1" i="1" dirty="0">
                <a:ln/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Su surt</a:t>
            </a:r>
            <a:r>
              <a:rPr lang="es-ES" sz="2400" b="1" i="1" dirty="0">
                <a:ln/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i</a:t>
            </a:r>
            <a:r>
              <a:rPr lang="es-ES" sz="2300" b="1" i="1" dirty="0">
                <a:ln/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dor tan sólo, la Alegría,</a:t>
            </a:r>
          </a:p>
          <a:p>
            <a:r>
              <a:rPr lang="es-ES" sz="2300" b="1" i="1" dirty="0">
                <a:ln/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abrir los ojos, saludar al día,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7E4588B-3CCA-43D2-B301-6D8E68A3F08F}"/>
              </a:ext>
            </a:extLst>
          </p:cNvPr>
          <p:cNvSpPr txBox="1"/>
          <p:nvPr/>
        </p:nvSpPr>
        <p:spPr>
          <a:xfrm>
            <a:off x="3708894" y="1513727"/>
            <a:ext cx="3077935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s-ES" sz="2300" b="1" i="1" dirty="0">
                <a:ln/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El </a:t>
            </a:r>
            <a:r>
              <a:rPr lang="es-ES" sz="2400" b="1" i="1" dirty="0">
                <a:ln/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alma</a:t>
            </a:r>
            <a:r>
              <a:rPr lang="es-ES" sz="2300" b="1" i="1" dirty="0">
                <a:ln/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 </a:t>
            </a:r>
            <a:r>
              <a:rPr lang="es-ES" sz="2400" b="1" i="1" dirty="0">
                <a:ln/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ebria</a:t>
            </a:r>
            <a:r>
              <a:rPr lang="es-ES" sz="2300" b="1" i="1" dirty="0">
                <a:ln/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 de cielo, enajenada.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91443E42-0741-4567-9AC2-5DDBCAA94E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484100" cy="6858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841F757-CD5C-4C95-A589-7FB8F942FB89}"/>
              </a:ext>
            </a:extLst>
          </p:cNvPr>
          <p:cNvSpPr txBox="1"/>
          <p:nvPr/>
        </p:nvSpPr>
        <p:spPr>
          <a:xfrm>
            <a:off x="670559" y="495068"/>
            <a:ext cx="490728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s-ES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Sentir la tierra vegetal, mojada,</a:t>
            </a:r>
          </a:p>
          <a:p>
            <a:r>
              <a:rPr lang="es-ES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Los pájaros, el mar, la lluvia fría.</a:t>
            </a:r>
            <a:endParaRPr lang="en-CA" sz="2400" b="1" i="1" dirty="0">
              <a:ln/>
              <a:solidFill>
                <a:schemeClr val="accent4"/>
              </a:solidFill>
              <a:latin typeface="Candara" panose="020E0502030303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1992639-8F6A-428C-815D-D4E88333E9CF}"/>
              </a:ext>
            </a:extLst>
          </p:cNvPr>
          <p:cNvSpPr txBox="1"/>
          <p:nvPr/>
        </p:nvSpPr>
        <p:spPr>
          <a:xfrm>
            <a:off x="5042131" y="493223"/>
            <a:ext cx="5136342" cy="116955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s-ES" sz="23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Sentir que </a:t>
            </a:r>
            <a:r>
              <a:rPr lang="es-ES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toda</a:t>
            </a:r>
            <a:r>
              <a:rPr lang="es-ES" sz="23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 la belleza es mía</a:t>
            </a:r>
          </a:p>
          <a:p>
            <a:r>
              <a:rPr lang="es-ES" sz="23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Que es mío el mundo y mía esta jornada.</a:t>
            </a:r>
          </a:p>
          <a:p>
            <a:r>
              <a:rPr lang="es-ES" sz="23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 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4296F5DB-6977-4BAB-8F17-DD8B3322F5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84100" cy="685800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2210B16-1BE7-4E23-BB18-64A494AA2A9C}"/>
              </a:ext>
            </a:extLst>
          </p:cNvPr>
          <p:cNvSpPr txBox="1"/>
          <p:nvPr/>
        </p:nvSpPr>
        <p:spPr>
          <a:xfrm>
            <a:off x="1211580" y="784860"/>
            <a:ext cx="4832220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s-ES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Sentir la vida como un don del cielo</a:t>
            </a:r>
          </a:p>
          <a:p>
            <a:r>
              <a:rPr lang="es-ES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sin dolores, sin ansias, pura y fuerte,</a:t>
            </a:r>
          </a:p>
          <a:p>
            <a:r>
              <a:rPr lang="es-ES" sz="2400" b="1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vivir, sólo vivir, qué hermoso anhelo.</a:t>
            </a: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6438CB0F-AA1E-46B5-8017-D0BE7BF2E9A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2" t="2370" r="1464" b="2667"/>
          <a:stretch/>
        </p:blipFill>
        <p:spPr>
          <a:xfrm>
            <a:off x="0" y="0"/>
            <a:ext cx="12487564" cy="685800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4B23AD2D-67F7-4283-9C5D-D679D9F530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110" y="1971040"/>
            <a:ext cx="3026727" cy="4886960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341CD4F2-F48E-4329-8A22-C9D516DADE1F}"/>
              </a:ext>
            </a:extLst>
          </p:cNvPr>
          <p:cNvSpPr txBox="1"/>
          <p:nvPr/>
        </p:nvSpPr>
        <p:spPr>
          <a:xfrm>
            <a:off x="2451100" y="2334260"/>
            <a:ext cx="4642618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s-ES" sz="2400" b="1" i="1" dirty="0">
                <a:ln/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Confiar en el destino y en la suerte</a:t>
            </a:r>
          </a:p>
          <a:p>
            <a:r>
              <a:rPr lang="es-ES" sz="2400" b="1" i="1" dirty="0">
                <a:ln/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Y libre de quebrantos y recelo</a:t>
            </a:r>
          </a:p>
          <a:p>
            <a:r>
              <a:rPr lang="es-ES" sz="2400" b="1" i="1" dirty="0">
                <a:ln/>
                <a:solidFill>
                  <a:schemeClr val="accent6">
                    <a:lumMod val="50000"/>
                  </a:schemeClr>
                </a:solidFill>
                <a:latin typeface="Candara" panose="020E0502030303020204" pitchFamily="34" charset="0"/>
              </a:rPr>
              <a:t>No temerle a la vida ni a la muerte.</a:t>
            </a:r>
            <a:endParaRPr lang="en-CA" sz="2400" b="1" i="1" dirty="0">
              <a:ln/>
              <a:solidFill>
                <a:schemeClr val="accent6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E2FC0D4-B823-4E00-9599-ABA975BF33AD}"/>
              </a:ext>
            </a:extLst>
          </p:cNvPr>
          <p:cNvSpPr txBox="1"/>
          <p:nvPr/>
        </p:nvSpPr>
        <p:spPr>
          <a:xfrm>
            <a:off x="3659448" y="2756130"/>
            <a:ext cx="3749963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sz="3200" dirty="0">
                <a:solidFill>
                  <a:schemeClr val="accent6">
                    <a:lumMod val="50000"/>
                  </a:schemeClr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4BD76A8-A1ED-4049-9658-0FFAA1B1A7A0}"/>
              </a:ext>
            </a:extLst>
          </p:cNvPr>
          <p:cNvSpPr/>
          <p:nvPr/>
        </p:nvSpPr>
        <p:spPr>
          <a:xfrm>
            <a:off x="0" y="0"/>
            <a:ext cx="12487564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72522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86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40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000"/>
                            </p:stCondLst>
                            <p:childTnLst>
                              <p:par>
                                <p:cTn id="31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894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1200"/>
                            </p:stCondLst>
                            <p:childTnLst>
                              <p:par>
                                <p:cTn id="43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200"/>
                            </p:stCondLst>
                            <p:childTnLst>
                              <p:par>
                                <p:cTn id="50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97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9120"/>
                            </p:stCondLst>
                            <p:childTnLst>
                              <p:par>
                                <p:cTn id="58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3120"/>
                            </p:stCondLst>
                            <p:childTnLst>
                              <p:par>
                                <p:cTn id="62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762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4700"/>
                            </p:stCondLst>
                            <p:childTnLst>
                              <p:par>
                                <p:cTn id="70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177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19700"/>
                            </p:stCondLst>
                            <p:childTnLst>
                              <p:par>
                                <p:cTn id="7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5" grpId="0"/>
      <p:bldP spid="5" grpId="1"/>
      <p:bldP spid="4" grpId="0"/>
      <p:bldP spid="4" grpId="1"/>
      <p:bldP spid="6" grpId="0"/>
      <p:bldP spid="6" grpId="1"/>
      <p:bldP spid="7" grpId="0"/>
      <p:bldP spid="7" grpId="1"/>
      <p:bldP spid="19" grpId="0"/>
      <p:bldP spid="19" grpId="1"/>
      <p:bldP spid="8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CD93A01-DE53-4C53-B55F-E2A458953F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823289C-B73D-4C4A-8124-B34EF15F3E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CE3DC0BF-82DE-4966-86EE-E5C63DECE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7B18258-031C-4DBC-9F16-84D9A411FA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D67EA72-E98D-4FE3-9537-6CC614B3A0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4252594A-CA75-464F-A0DF-A15EF3DA4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1577CFF1-9EBB-4424-A2DF-3749E06FB7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987CF418-F5C8-48DB-B570-3EABE05185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90B9729-E1B3-4A81-A727-48FC4B5CA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B28C9641-6D4F-4200-B7FF-1E066E695F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03BC5B84-AB7A-4422-AA62-F4F6A4765F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1623243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894</TotalTime>
  <Words>169</Words>
  <Application>Microsoft Office PowerPoint</Application>
  <PresentationFormat>Panorámica</PresentationFormat>
  <Paragraphs>21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Arial</vt:lpstr>
      <vt:lpstr>Calibri Light</vt:lpstr>
      <vt:lpstr>Calibri</vt:lpstr>
      <vt:lpstr>Candara</vt:lpstr>
      <vt:lpstr>Fiolex Girls</vt:lpstr>
      <vt:lpstr>Kristen ITC</vt:lpstr>
      <vt:lpstr>Tema de Office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39</cp:revision>
  <dcterms:created xsi:type="dcterms:W3CDTF">2020-08-24T19:19:01Z</dcterms:created>
  <dcterms:modified xsi:type="dcterms:W3CDTF">2020-08-31T23:26:45Z</dcterms:modified>
</cp:coreProperties>
</file>