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710" r:id="rId2"/>
  </p:sldMasterIdLst>
  <p:notesMasterIdLst>
    <p:notesMasterId r:id="rId19"/>
  </p:notesMasterIdLst>
  <p:sldIdLst>
    <p:sldId id="256" r:id="rId3"/>
    <p:sldId id="264" r:id="rId4"/>
    <p:sldId id="265" r:id="rId5"/>
    <p:sldId id="257" r:id="rId6"/>
    <p:sldId id="259" r:id="rId7"/>
    <p:sldId id="258" r:id="rId8"/>
    <p:sldId id="262" r:id="rId9"/>
    <p:sldId id="260" r:id="rId10"/>
    <p:sldId id="261" r:id="rId11"/>
    <p:sldId id="266" r:id="rId12"/>
    <p:sldId id="267" r:id="rId13"/>
    <p:sldId id="271" r:id="rId14"/>
    <p:sldId id="270" r:id="rId15"/>
    <p:sldId id="273" r:id="rId16"/>
    <p:sldId id="274" r:id="rId17"/>
    <p:sldId id="275" r:id="rId18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/0XW2AClr8PrdB/Nd1Tvg==" hashData="Kx0Q2ygOE5oNXCJ+oAdRTLjpho0OexkunUOEv+Sow1P/OT0kxQl57FiZHnk6K0qrj5PFgGgJmKm93zyu5mNT5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3333FF"/>
    <a:srgbClr val="FF0000"/>
    <a:srgbClr val="FF6699"/>
    <a:srgbClr val="FF33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53" autoAdjust="0"/>
    <p:restoredTop sz="94434" autoAdjust="0"/>
  </p:normalViewPr>
  <p:slideViewPr>
    <p:cSldViewPr snapToGrid="0">
      <p:cViewPr varScale="1">
        <p:scale>
          <a:sx n="43" d="100"/>
          <a:sy n="43" d="100"/>
        </p:scale>
        <p:origin x="14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F734D8-E8A9-49B6-AB43-CD4C0559EEF1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4B2537-6002-4BF9-9F42-3A5F874D8F3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723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B2537-6002-4BF9-9F42-3A5F874D8F3D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9565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B2537-6002-4BF9-9F42-3A5F874D8F3D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9785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4B2537-6002-4BF9-9F42-3A5F874D8F3D}" type="slidenum">
              <a:rPr lang="es-ES" smtClean="0"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42408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A69F2-B707-45D5-B3A2-0EBC754729A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814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1155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63547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437675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27995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4794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98537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6728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167245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7891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03894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426481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52602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19028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53464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596261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CF5B5-8594-402C-860C-B06DEFCBD660}" type="datetimeFigureOut">
              <a:rPr lang="es-ES" smtClean="0"/>
              <a:t>23/09/2014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C7DE5E-FFA3-4816-B74E-051BB4C8C69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078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4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6" Type="http://schemas.openxmlformats.org/officeDocument/2006/relationships/slideLayout" Target="../slideLayouts/slideLayout17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510219-5993-4CE4-A931-DDAE238E7C8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8962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32"/>
            <a:ext cx="2356674" cy="6853285"/>
            <a:chOff x="6627813" y="195454"/>
            <a:chExt cx="1952625" cy="5678297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454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6510219-5993-4CE4-A931-DDAE238E7C83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4416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  <p:sldLayoutId id="2147483724" r:id="rId14"/>
    <p:sldLayoutId id="2147483725" r:id="rId15"/>
    <p:sldLayoutId id="214748372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microsoft.com/office/2007/relationships/hdphoto" Target="../media/hdphoto2.wdp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6" Type="http://schemas.microsoft.com/office/2007/relationships/hdphoto" Target="../media/hdphoto4.wdp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0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7.pn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5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2.png"/><Relationship Id="rId5" Type="http://schemas.microsoft.com/office/2007/relationships/hdphoto" Target="../media/hdphoto5.wdp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4300"/>
            <a:ext cx="12191999" cy="697229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171646" y="2388038"/>
            <a:ext cx="6077306" cy="116955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7000" b="1" cap="none" spc="0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Joyas de </a:t>
            </a:r>
            <a:r>
              <a:rPr lang="es-ES" sz="7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Sabiduría</a:t>
            </a:r>
            <a:endParaRPr lang="es-ES" sz="7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5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  <p:sndAc>
          <p:stSnd>
            <p:snd r:embed="rId2" name="Richard Clayderman   Love song in winter (Winter Sonata).wav"/>
          </p:stSnd>
        </p:sndAc>
      </p:transition>
    </mc:Choice>
    <mc:Fallback xmlns="">
      <p:transition spd="slow" advTm="12000">
        <p:fade/>
        <p:sndAc>
          <p:stSnd>
            <p:snd r:embed="rId4" name="Richard Clayderman   Love song in winter (Winter Sonata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1.11111E-6 C 0.01198 -0.01806 0.03295 -0.04398 0.05795 -0.04398 C 0.09505 -0.04398 0.125 -0.0169 0.125 0.0169 C 0.125 0.02801 0.12201 0.03796 0.11602 0.04699 C 0.11706 0.04699 -2.70833E-6 0.18194 -2.70833E-6 0.1831 C -2.70833E-6 0.18194 -0.11705 0.04699 -0.11601 0.04699 C -0.122 0.03796 -0.125 0.02801 -0.125 0.0169 C -0.125 -0.0169 -0.09505 -0.04398 -0.05703 -0.04398 C -0.03294 -0.04398 -0.01198 -0.01806 -2.70833E-6 1.11111E-6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.decoesfera.com/2009/12/casas-made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5667"/>
            <a:ext cx="12295164" cy="7093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://www.alcer.cz/uploads/images/rodina/rodina%20web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0" r="9991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9863"/>
          <a:stretch/>
        </p:blipFill>
        <p:spPr bwMode="auto">
          <a:xfrm>
            <a:off x="4143247" y="3417060"/>
            <a:ext cx="8048753" cy="3321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44" t="40699" r="46744" b="1733"/>
          <a:stretch/>
        </p:blipFill>
        <p:spPr>
          <a:xfrm>
            <a:off x="1" y="-235667"/>
            <a:ext cx="12295163" cy="7309016"/>
          </a:xfrm>
          <a:prstGeom prst="rect">
            <a:avLst/>
          </a:prstGeom>
        </p:spPr>
      </p:pic>
      <p:sp>
        <p:nvSpPr>
          <p:cNvPr id="13" name="AutoShape 4" descr="data:image/jpeg;base64,/9j/4AAQSkZJRgABAQAAAQABAAD/2wCEAAkGBxQTEhQUExQVFBUVGBcXFBUVFhcWFRcWFxcXFhcUFBcYHCggGBwlGxYUIjEhJSkrLi4uFx8zODMsNygtLisBCgoKDg0OGhAQGiwkICQsLCwsLCwsLCwsLCwsLCwsLCwsLCwsLCwsLCwsLCwsLCwsLCwsLCwsLCw3LDc3LCw3LP/AABEIAMEBBgMBIgACEQEDEQH/xAAcAAABBQEBAQAAAAAAAAAAAAAFAAIDBAYBBwj/xABBEAACAQIDBgMEBwcCBgMAAAABAgADEQQSIQUGMUFRYRMicTKBkbEHFCNCUqHBM2JystHh8HOCJDRDY8LxFYOi/8QAGQEAAwEBAQAAAAAAAAAAAAAAAAECAwQF/8QAJREAAgICAgMAAgIDAAAAAAAAAAECEQMSITEEE0EyURQiBUJS/9oADAMBAAIRAxEAPwDcrJlM5kiAmJ0kwjxIljwYgJlMkBkKmPDiMRKI4SIPHZ4CJJyMzxXiYD7xXjBFFYxxM5mnQJ0CMRy8Vo6ICAHJ0CIsJzxBGA4CdtIzVEb43aAE0axEhaqZBVfqYm6AsNWEjGKEw23doVK1xSByKddLFu/xlXZOPFKoq3IqEXKNqGt3J8p5TBZldG3qdHorV4xq0rYermUNYi4vY8ffHGbWZnWrxprGNaMMQ6E9QyBvakrRjcYAPQRxESiIiUhELCKPaKMDqVesnQgytaOQRAWDGXiYmN8USQJAY4SHxhF48AosrH3lQVTJEMALIjswlMGOjAs+KJzxpBHKIgJvEM4ahnCI0LAB+czl4gJ2AHI5ROR6CADSIo80z0kVSoq+0yr6sB+sYhxg7a6MUsoPEXseXOSVNsYdeNen8b/KU8RvRhB/1b/wox/STLlUVG07O4SnSX7OwBYaDXUDmPTrBe2tmU6VGqzDNm/EBcG9xZrX4yvV3moC5ps2jWUEHP5rDLTHDU9TpCJaviEbzilyUBVfX98nRtelvWc6hXZ1OX6LO7zs2Hpl/aI1FrW6C3pCDTHUN5ccW8CnhVqVU0YopI0t5rFgFGolvEttg02c0lpKqljfwg1gLmwF50nK0aJjG2lbYVZnw1F3OZmW7E8zc66S2RABhEjfiJMwkVQaiMGWUXScIkqLpI7S2SRMs5HtFEMaVtHUxrFUEdSEQHTKjcZbqSpeSCOqI8RKJT2xtRcPTzurMLgWW17nhAZfVZMomdG3cQRens+uQSAC5CgkkADhItq7U2jRQO+Fp0VLBQWYOcx4CwaOhGmAjwvaCn2NtMpmbFUqfDypTF9SOZHeVN5d2cRSw1Sq+OrOy28o8im5A5HvHqydkaPwyOOnrYStiNoUaft1qa9i4vA27/0f0K1ClWr1K7tUUMQahtry6wvsbcTAikjNQDsRclmc8e17StHQnJIvHhEBHsvEDloPSK0zKsbaKOtOgR0FnCuh9DMhu7gMbjabVPrZpqHZbBddPS3abMCDfo1FsK/+s/6SlG+xOVLgGVNxKjVAtTGVGBUsdDyIFrFu8r7xbk06GGqVBUZytvaVNbkDja/5z0Fv2i/wN81gvfT/AJKt6D5iU4IlZJWCN1N1cK2GpO9IM7LdiS2pueV7Qxhth4dKr5aNMeRPug826+74Ru6mIUYSjdlHl5kDmY/E7Toio96i60wNDfm/SOopCbk2eZ7w72UsRXWk9HwqNKqTmUXZrAr5gOAPvmqwNZct09n7tuFuVp59j9lGrtFaK5fCqqK2i8KdvOQRw1/mh7fzaC4bDpQpeVn8otcZUW1yD14D3zLJFZZRUTfHJ44ycugxVxDYaumKULkbNTqgnVgtuHIEHn7pudq2bD1bcDTf81M+aWxxayly/QEkgX7GfQjPWXC5BR0WjlzNVUcEtewBnVLF64pHIsvsnYB3YN8JR/hP8xhEiC9zXvg6R/iH/wCjDBE5DqISIyoOEnIkVYaQAspwkdpPRGkYBNWQmQFZ2SMsUkoZVXWMBtLVRZCVjaERVX0leTVBIWmbGSKYJ3tp3pUR1roPzhZIN3lBIwqjS9dbG1+Y5RoDc4xdEH/cT5/2gD6Q9aNAda6fIwtj6DXpXqtrVXkg5MdNIB38w9hhRmc5q44ntytOgwXZq8YPIfVf5hA2/jj6lVFxc5R39oQhjMCmQC1/MnEk/eHUwRv3h0XBuQqg5k1AF/a6wYLsIbvYqmuFoDOulNeY6SxgsagppYk+UcFY8uwndioFw1KwA+zX+USzg/2afwr8hAT7A7nUxTr8TOTA2XQp0TkdGA5YF+j3Dk0ah8R1HjOMq5bctdReGlg36OD9hV/16n6RrsUvxDNTADxUu9U+V/vkc16QZvjs5FwlZhmuBcXdjzHIm0M16oFancgeSpxI6pBG+uMQ4KuA6E5dAGBPEcpb6M49o7uVhqZwdJsiliDckC/E85V3m0qAEDUArbS4BOjD1M5uVtWkuDpKzgML3GpOrHkBMSd4nqbTruTemAyU0I/BoluguSSe8zyRbxto0g6y8mpwtJaamoQFIWw04INbDtznlW3MXUxFY1G4XIUfhHIW5Tcba2wxoVA5GVlUAgWOe4zA24A66dpnsJs4MrXJBAAQAXL1CdEHzvDwlGKcmV5m0moEG4u6DV8XSqOpWgGLZjaztTsxpqL34217T3TFPenUH7rfymZXY4ekmCpiixyioM2ZAHLISxGtx7+k0FapWKNaigup9qr2PRTOic9jljDUyG4x/wCCp+r/ADh0mANx/wDlAOjuPlDdSqq8SB6zkXR2PsfIq3D4RF42pwgBfoDSMtH4Y6Rjmay+ELs4RFGZooihVHkeaImcjYhlQyCpHVYwzNjJacobfcB8FfQeMCT7xCFMQftpb4jAD/u3/MRgazHbQplqNmv9pyDckbhpAO/GKVnwQAb9tf2WHADhcazSbQb7XDjq7n4U2/rM9vy//EbPXrVb/wAZtfBhHs0WPxByr5H9tOg+8OpgH6Qa7fVD5CBnTUlevQGaLaDex3qJ85m/pOq2wXrUQfkYmwj2Gdn1avgJ9motTXi/7vZZPhGq+Gn7MeVfxHkPSdw7Ww69qQ/kkuH/AGa/wL/KI/hILaK07FMzddCiEU6IAOXjM99H2EptSrF0DHxnGvSaFOMz24GKRaVYM6qfHc2Jtp1h9QP8WaB8DS8emPCT2Kh9kW0KcfjKW+dBBgcQQiCyEiygcx0Et1do0vGp/aKRkqcL88lvlKO+GLptgsSoa5NM2sG+dpcumZRu0LcOpbA0fRj8NbzyrZVjiGb8Rcg9db2HU6/lPQ918UBs7IFqlslQArTYi7Kbea1uc883cxa08Rhiw8udc1tfaOXh6xxjtjaCUtMtm5XdqrWQhlyqw+8baEcLcZY3V3ZqUgVqhfIxGcm7MpsfJbgCLAnjxm0yxE2/pM4YVGNGs88puyltAWqYX+Nxb/6n0/KWKQve/Q/KCtpYqqXw1qB/am16iC96dQW0vaO2tj6tKkXNJVGguKmY6m2gy2lyaSZlGLk0jJbn4kLh3ubfauAOZ0HAQb9IVWtUwdQUk4lc3XKDc+7hDNDBgFWChVUsQqjmwtc9TMRv/jGep4KschtcKbXtqbW46ieesrckkem8UUm2Ud2t9a2HRaTkVlXTK11cDornj7xPSdlbYp4lM9M/xKdGX1/rPn7HYNlNyDlvoT/mkO7k7bqUMRT1ujNlYdQb/GdlcWcSlzR9DYThGPxgzD7eUDRGI9QPnI224NTkYe9T+seyBRdhQzkG/wDzaH7rH4f1igVRevGEySqtpXd5TIG1WjAdY12jCZmyi0lSUNqgnF7PAIvnJFxce8S3TMhxZH13A3IFsx19DADR41Knj4fzpe9Q+wdPJ/Frxme3yRzjNnAuDeo9iFtb2OVzeaXF1V+sUDmXQVfvD8KiZze2un1/Z3mWwZyTcWGq8ek0k+DGKdmi2hh3Jp/at+0X7qDkx/DMz9KFErhFPiO32q6MRbg3QCabG7Qp5qX2iftAT5l0GVtTr6TMfSbjKb4amqOjHxQSFYE2ytrpFJqhxTtGlXAWoAmpVNqX4yB7HCwlmhglyLq5so41HPId5VxG1aAoEeLT/ZkWzD8Ex/0g/SOuDppTwmWtXdRduNOmLcWtxY8llWidX+jXXiBnj24u2cZjcQ7YjE1LIARTWyKST+FRwFvznqWz8bnuNMynK3Y6aHodRMd1tRv63rYQEdGidEshj05QJ9G4tSxH+vU+cNqNRMtudtmjQSstRiCazkWBOlyIm6aCm4ujY1/21L+Gp/4Slveb4LE/6bfKUa+9OGNWkQzWAcHyn72W3ynNt7ZpVsLXp0xUdnRlUBGNzbSU5JolQkmju4R/4FP4mHynjmOotRxLofK9N2+IclSPyM9X3RxjUcMtJ8PiCwJJtT01tpckTu0NnUa1Yu+EdC48zVQBmI9mwDGxtfpKx5VjjbFkxOcqHbl72nF3puhFRRdnUDwyL2XncMddO01nGZ3YWy6NJHFNcpY+bU3sL5SLwlgMbrkcWIt5uCtxtbvpG5J8onVrhlnE4YMUbX7Ns4A65SvyYzPbxbQcsaahlQaOWXyuTYixI6TVCMZb6EXEmcdlSZWOSg7asxhYmnlVgptxMG4jZFApY0kYC5zMPMSfaYk8JscXsRGN18p7ez65ZhPpFTE0sI/hoxAtmZBmsl9T1AnC8E4s9GGeDR5niEQu6Akqb5W5gan0tbnINlbOZcXRyarmvxubAG5Mp4RGrFfD8x4gX4ciG7dJv9i7KFIXOrEa9B2E1txOdLfk0lE+Uek6xkNM+VfT9Z1mjUuC2uTirbnOSMtFKUiaNZWqSs7x2IbWVajzZmCFUqSrjsWVAK8zbWdqPB+16nlXXnMZSNI9lmljqjGwYL/tBHvEs7SVKwRnADoCLZWZCNLffBB49YH2ZiAWGvIwi9XUDmZg5tG2qGbN2EK9c0wwQBM11Um+vCzMfnObU3c8LGYakKl/GupYqNBxuBftLuzmrq7PR5CxNkPHW3mh2lhga1KtiftKyexbyrTBvxA9pteM1gk1yZylKL4KOI3LUFB4p87ZfYH4S1+PaBd7N1hhlpOtQvmqBbFQLaE309JvsQ61MuVyjA3VrAgGxGoPHQzFbwYTHVyqVLFab5hYU1JOoDDzaiXKEUuCITm3yy5X3DVaZf6w9wpa2RbXAvaeKb5Vq2GxuIohzZH0JAuQVBDdtDPZMbtHHim2dwqZbMxSiAFtqSc8we3ti4ra9RagpqgUZfrNVPCNQDgoRbl16MZUVH4hSc65YY3K3fxeHreLXakytTAuhuddbcBw6zY4uqqLmsRfiVBPHmQJn9y9h4vDI1LFVA6i/h2YsAo4WvwHbvNJTViwUW9TfQcLzins50dcNdbC2GcFQQbggWPWSzJbb3mXD/ZpdnHHMpRR048RBGE3rxLMBkz35Kp4c9eA9Z2pmHpb5PRVgrZ+5VKxNRmcszN5TlXUk278YJpbzuhJqUSq3sDe4HYnhNFs/eWiVUeYE8rX+UtRi0ZSjOHRYODw2Gy5aaqSbA2ufeTITth3ZhRS6j75sF7ynvPiULIGYgDktixvytygPGbdJHh0VKqOQ4+rH9TE2kaY8TkrY3bG8lRKjDOTY628qjsvbvLuxdqviFBqHRSRwsOXvPvgKjsF6xzuyovN3OVfcfve74w4u0MHh0CBjWI45PKnx/uZk05dukbyUEqirZo8NSB81+1hwt07mS1KAOhF+sw9bfQJpSpqANLXygi/AX1J7w/sneqhWsM3hueCubXPMKeBM2jSVI5Z4prloN0KpSwbhyP6GXDKFQg6dZaonl8JVmDJDIKiyeNMYjz/AHt2DTpHx6SKgc2rZQB5+Ctp14e6A889A3wp3wlbsAfgwM82pPpOTOqkdvjyuIUpHyj0/UxpaMR/KP8AOZkbPIj0aNcjmeKQGpFLsk01apK1SpK+J2jSHGog/wBw/rBtXblAf9VPcb/KaymjBRLWOq+U+6Dqb3OuvrrIK22aVQ5EbMePAjQdzFTfX3Tlm+ToguA5hrZBoOfIStXpLxtHUX8g98qYqtEP6bHZmIC0k5CwJhDGYGqwuOJ19oD5mY2ntmkKWXxFzZLAX1zW4et4Z2KueoeJKrmAJJudJruuImWr7CqYerlsyp1DZxoPS8nx+0UyopdPEGhAIJP+dJV2hfwmLjhbLfjmJ/8Ac83o4pCC+YK4qEA68dbC1vfKc9eBa7cnpS0Vq2DqHFw1mFxdTcG3OxhNKYuOvK8pbLpZVUE3sqj321Pxlt6lmE2iZSI8fQzIbcQLrbqOIgvYGbzO3BiFUdAt7/En8oTxVQkAA2Nj8pSpsEUU1NyLC/U2uT6yHBb7FKX9KKu3aNPMKrU6bN7ALi+mpA4Hv8YLXbiPUFBVAUXBCCyki2vpxlzeyqVpLfm4B99/7zK7otQDVA7HxRUIXQ2yi3Pgdb+60y8iTSpHRgSdNmuojK18i5R7J0t3uIbO0cIwVXFPOwBy2A46cdOYMoUNVsVvroZit4cXnxaIoy5AeGlyTx/vIw5HFF5Mam/0ehvRwbMRbMQbmxJAPuP5Sf6tg0PBF5kXsD/EvP3zznG7XyaI1r6sV0ueFhb5wPV2udbG5PEnX39zOn2RoiPjSl9Dm9W2BUqtl9kGyDlYc7d4GwVGrWLBEZ8oJYLyEF1sXxLcSdOvvl/YlVwWZKnhMQQL3GYaeTTr17TntylZ3aKEKKuMu3lKkHrxsehHKUyTY0n/ANt+RHSFMTVLG75i3UXNvj8oPxN2vmt+6w/zQy5L6K/jNj9EniNWr5ncpTUDIWJUOxPAHhoDPT1mR+i6gBg89hnqO2c9cnkX8pr1m8PxR5HkNObJAYmnBG1GmhiYr6Tdo5KNOle3iubjqqWOvvKzEUqwtxml+kBicTQVh5crEHhfMwBF+1h8YCBvqf8AOU87yJvc9HBGok4xAyrqPjzvI2qX/tJMI2Um2mg+cJU8W3X8pWOmuQnwwEpI6/AxTSfWz0B90Uul+yLZhE3VrHjlHvJ/STrui3N1Hos9bobqj71UnsALfnLNTdunya3rD0Mn3o8ho7uGkc4Jc8LW6yZabAnyty5GetU9g0v3m9ALSzT2NTH3fif6Q9DF70eXU1bKLK3wM5W2PiCL+EwB4Ei09Zp7MpqdF1klYog8wX4XPwlej9ifkfpHiGI3VqA5s3A5rZT62my3OrnxmBDD7M9gLW43mwqYmj+AH/aJQxdbMCtNApOmYDl8IvVTsbyuSpke3dcI5XzEMpPbXl8Z5fu/skVKqoxZWFU1WUra6odOPI/rPXsFhXFHImQEnzF1JFudgCLmd2nQRAuVQCTqR0tLlj2aZEclWiDADS/W8gx+KCtyvY+v9pYwtgl/898xm8grYisUplVpaZqnE91X/LaynNRXLEouT4OY3bz1660KF7C3i1ByW/mAPI8poPqA9rUZRZReyj3cz3MDLi6Gz6IJFhwAGr1H/U9+UC4/6RHdbUKYp3uC7kMw/hXhf1vMk55ncVwW9cSqXZod5qRqUApOUq6Nc3tlJIN/cTI91t0KdRRXdmAcCyrpcA3DMTz9OUwOD23UD1PGqVKiVFK1De7AHg6X0zA8Bz4T2jdyopwtEowdfDSzDS4CgXty9JvLD/0Qs1qojKOy3S4Uh1v5bmxA5A9Yk3dpEN4yq5bgQLMtxYgMNf6S7isctMEk+g5n0EA4jalSofwDgBz95/SKOJLoJZZfTI/SBur9XRKtBm8K4SorHMykk2YNzHLXtMLUxFhpqfWey4n7RGpVPOjCzK3Ajofymfrbi0ATUokq1vKjktTB6jmPzkzw2+DfD5ajGmZTZWzeFSrqT7Knl3b+k0uEUNYPYr+EjSD8YtSk4FZchsQG4o2vFW4Syrad9P8ABN4xUVSOPJnnOVsqbf2PVW9TDnOh1ZeLL1I/EPzmWOMa/mtY/CeiYTGEaGCNvbuitepRstQ6svBX79m+cyyY21wdeDyv9ZGu+iqtmwZ6LVYD35WP5mbMTJfRrhvDwYHM1HJ5aiw1+E1q8BKiuEc2VpydHbyGqZLIahlEI85352gHrpRAN6Wpbl5wDYfCCBLm9+DyYxnDhhUANua2AWx/SUZ5eZ3Nnp4l/VE9EC5v0MdSqSo9QggjjrHU6krG+AkuQkH0EUgDaCKabE0ehDaD8MxktLHEdD3IufjBiNJA06rOXVBgbTPQR42j+7+cECrHrUhsTogp9evxuPT+8cKtLpc9xeCxX7R2eGwtQqlWn+6P9oj2xaDgb+6Bww6ztx1j2DQvVsaTw09J5d9Iu18QuISlSdkUU7kqcpbOSDc9ABPQT/ms8s+lhWTE0nGqtTy8+IYn9Y4u2Ka1XBsNqY0HKt/IFU6E2YkA3PXjBO0Nv06CFm0t7Kj2mPRRPP8ADbfxHh5AeGgJF2AHADlb1gHH4p2YszFj1Jv8OgnP/ElKdyfBv/LjGFRXJd23t2piKviObW9lfuoByHfvHYSrbjfrbnBOBUM4zcF17E3+U02z8BUxdW6ABBo9Q+yOwHM25T0oJRVI86TcnbGuPKbXJPsAAn0043noO42JxOHosjgZDrTzHzC/tXHIc7dzKuxtmJR9ka82OrfHkOwhqkhPPTj2kzlfBcE1yWRUZzmY5mOnoD0HL+8fUa1+1rXHC1/ziUWtOYldCepmRZKtTn/h5SUN3t/nG8zGH25Tap4ZdQULZsxtrmta50uCOENjEDrG00JOy1XCsCjgMpvdWFwR1sYDxe79rGg1rG/hudPRW5e+8LrVB/qOIv0Mbm0014evfNAdGcrDK1mBU/hPH3dfUS1hsTbjC1amlRcri/MH7y91PKVRsjowZdLZtGW35N+UZNGt2JSyUgDa5JJtyvwB7wnTOkobOq5lB4MNG9QLXHaXUMkocxkNUyYypiGsDENdnkm0tcZiD+/8gBO3kS4aqz1XKHzMx0seJNufpHqjADMCPUHSeRk5kz1YdUcrNwnEbWR4k3GkjpGOLoJdhIPoIpAp0immwjfKskF+0atPoY/KROo5h4JjgZwAxwgSIN6/lH3nBO3jA7eNLCIt2jCbxWFHWqAScbEoYimvjUqdb7wzjMFPDy9DKmWOweLakeqcxzHpEp0+QlG0VMT9HuDa+WiKWv8A02K+vOVsT9G+BqOuehbqFd1B5WIBmrp7Xo83VfXSSriqbaq6t2BE12vpmFP6jyzFbo4ak+ZcPTXLdfZJAAPGxvc95PhaQVbIoVeQUAC559prtubNNnqBgRxK2udeNrTNeGTe/wABHhbppjza3aO4el1N+faW2PsxtwBppG0wzHQGw48r9lJ58O0uUkuyFBssZ7mwF/T5zJ7243EeJ4YslMAG6kln7lh7IHC0N1dqilUdVVgNCQxBYG2oBGluEz9e7Ek3Oa976/nOP+XrPrg9LH/jnkhd0UtnbJatdQFsoLOWICqv4qjGXtmVMTSbLlFehpZ0bzp2s1sy298nwOzc9GqgJOYqwto2ZL5b9V1OkO7MwDU6arzAF+5trN8nk7fj0cS8VwdS7IqeJ7yylbpFV2Xm1GhkBwbp7Qt35GOGVPsmWNotZ9Rp/WdR+GutzoeOmunukNMxMgt3mxmwpszaIp1Bc3Vvasb2/emqA78uPynmeJonUKSt7Dym2g+WkPbt7ZFJEoVDewsrcSAOAbt3hQrNcW0vBG8VcrSa3Hh8ecv0cQrE5WB9DBW8CgrbqR+RmU+jXH2ZqlQAH/uNy+svFpEePCcB2gja9IZb25iAbW9JsqtMHQi4gPaGzCPYvbjbmJLRUWDw2kUjItpFIss9FV/WWadQf+5B6C8mSd9nKThxHAyIKJ1VMmwJNIvDi1jlJg2I4KUXhyUGOvEF0VjSvImw0vWnCoiaBSB/1WQVdko3Ea8iPKR6EawsoHWdyyaHsC/qRtlNSqwOlmcnTp1/OUjskhtG07/5rNAU7ReGJUW49CdPsDUsEByuepkppQn4YjGpntBu+xql0ZHHbIa7ta9yTcd+ogStSI4+6ekCn2lWtsqkxuVHpy+Ewljs7cPluHDMJs7EFHBBt16W7zfUaYYAyg2wFLDhl42Atr30hinSIAlY4tcMjyc0MjuIynhwIqtIHS0ly944LNDksF4rZinVdDygyrRZbAjjNKw6StVp34zSORohwTM66X0BlbwwDrNIcEvS0adnUzymvvRDwsA0MQQRlJvysYbpU2dR4hJ9Y+lgEU3VR8BLdplkybGkMepRXAAc51sGOsu2jWEy1NbBdTBnlrGthDaFSIriLVD2M1jN385zXKk8bW1nJpS4ii0QbsgWSrwnIpuSyQSVIopIh7RCKKADp0RRQJOiOMUUBIbHRRSRjhHLFFBAMaMMUUBo4J1uM5FBDRwyflFFGQ+zgjGiiiGjkgr8oooDiRtxjxORQQxxinIoivhznEZyKUT9GiRtFFF8KI3nYooCP//Z"/>
          <p:cNvSpPr>
            <a:spLocks noChangeAspect="1" noChangeArrowheads="1"/>
          </p:cNvSpPr>
          <p:nvPr/>
        </p:nvSpPr>
        <p:spPr bwMode="auto">
          <a:xfrm>
            <a:off x="-2312206" y="915598"/>
            <a:ext cx="116395" cy="116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0" name="Llamada de nube 9"/>
          <p:cNvSpPr/>
          <p:nvPr/>
        </p:nvSpPr>
        <p:spPr>
          <a:xfrm>
            <a:off x="-271722" y="179654"/>
            <a:ext cx="7448787" cy="1384252"/>
          </a:xfrm>
          <a:prstGeom prst="cloudCallout">
            <a:avLst>
              <a:gd name="adj1" fmla="val -12040"/>
              <a:gd name="adj2" fmla="val 45467"/>
            </a:avLst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es-ES" sz="3200" b="1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rgbClr val="3333FF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CON DINERO SE COMPRA.</a:t>
            </a:r>
          </a:p>
        </p:txBody>
      </p:sp>
      <p:sp>
        <p:nvSpPr>
          <p:cNvPr id="3" name="Rectángulo 2"/>
          <p:cNvSpPr/>
          <p:nvPr/>
        </p:nvSpPr>
        <p:spPr>
          <a:xfrm>
            <a:off x="8266656" y="5565338"/>
            <a:ext cx="29450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600" b="1" dirty="0" smtClean="0">
                <a:ln w="12700" cmpd="sng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Pero </a:t>
            </a:r>
            <a:r>
              <a:rPr lang="es-ES" sz="3600" b="1" dirty="0">
                <a:ln w="12700" cmpd="sng">
                  <a:noFill/>
                  <a:prstDash val="solid"/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un hogar</a:t>
            </a:r>
          </a:p>
        </p:txBody>
      </p:sp>
      <p:sp>
        <p:nvSpPr>
          <p:cNvPr id="5" name="Rectángulo 4"/>
          <p:cNvSpPr/>
          <p:nvPr/>
        </p:nvSpPr>
        <p:spPr>
          <a:xfrm>
            <a:off x="154530" y="3122012"/>
            <a:ext cx="2751074" cy="646331"/>
          </a:xfrm>
          <a:prstGeom prst="rect">
            <a:avLst/>
          </a:prstGeom>
          <a:ln>
            <a:noFill/>
          </a:ln>
        </p:spPr>
        <p:txBody>
          <a:bodyPr wrap="none">
            <a:spAutoFit/>
          </a:bodyPr>
          <a:lstStyle/>
          <a:p>
            <a:r>
              <a:rPr lang="es-ES" sz="3600" b="1" dirty="0">
                <a:ln w="12700" cmpd="sng">
                  <a:noFill/>
                  <a:prstDash val="solid"/>
                </a:ln>
                <a:solidFill>
                  <a:srgbClr val="FF0000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Una casa ……</a:t>
            </a:r>
            <a:endParaRPr lang="es-ES" dirty="0">
              <a:ln w="12700" cmpd="sng">
                <a:noFill/>
                <a:prstDash val="solid"/>
              </a:ln>
              <a:solidFill>
                <a:srgbClr val="FF0000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75520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000"/>
    </mc:Choice>
    <mc:Fallback xmlns="">
      <p:transition advTm="1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125E-6 -3.33333E-6 L 0.09102 -0.03402 L 0.125 -0.125 L 0.15795 -0.03402 L 0.24896 -3.33333E-6 L 0.15795 0.03403 L 0.125 0.125 L 0.09102 0.03403 L -3.125E-6 -3.33333E-6 Z " pathEditMode="relative" rAng="0" ptsTypes="AAAAAAAAA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9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animClr clrSpc="rgb" dir="cw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6.25E-7 -4.81481E-6 L 0.09102 -0.03402 L 0.125 -0.125 L 0.15794 -0.03402 L 0.24896 -4.81481E-6 L 0.15794 0.03403 L 0.125 0.125 L 0.09102 0.03403 L -6.25E-7 -4.81481E-6 Z " pathEditMode="relative" rAng="0" ptsTypes="AAAAAAAAA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08333E-6 -4.81481E-6 L 0.09101 -0.03402 L 0.125 -0.125 L 0.15794 -0.03402 L 0.24896 -4.81481E-6 L 0.15794 0.03403 L 0.125 0.125 L 0.09101 0.03403 L 2.08333E-6 -4.81481E-6 Z " pathEditMode="relative" rAng="0" ptsTypes="AAAAAAAAA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4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KYARczHkyxs/Uc2y9eZxQrI/AAAAAAAAGuA/dPNUOlih1k0/s800/rosas+y+petalos+en+una+ca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4" y="0"/>
            <a:ext cx="1234757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32"/>
          <a:stretch/>
        </p:blipFill>
        <p:spPr>
          <a:xfrm flipH="1">
            <a:off x="4484" y="0"/>
            <a:ext cx="6341222" cy="6896879"/>
          </a:xfrm>
          <a:prstGeom prst="rect">
            <a:avLst/>
          </a:prstGeom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996"/>
          <a:stretch/>
        </p:blipFill>
        <p:spPr>
          <a:xfrm>
            <a:off x="6170894" y="0"/>
            <a:ext cx="6181164" cy="689687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1366401" y="1856536"/>
            <a:ext cx="24095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effectLst>
                  <a:glow rad="228600">
                    <a:srgbClr val="7030A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Una cama</a:t>
            </a:r>
            <a:r>
              <a:rPr lang="es-ES" sz="3600" b="1" dirty="0" smtClean="0">
                <a:effectLst>
                  <a:glow rad="228600">
                    <a:srgbClr val="7030A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…</a:t>
            </a:r>
            <a:endParaRPr lang="es-ES" sz="3600" b="1" dirty="0">
              <a:effectLst>
                <a:glow rad="228600">
                  <a:srgbClr val="7030A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6673348" y="5518037"/>
            <a:ext cx="36663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>
                <a:effectLst>
                  <a:glow rad="101600">
                    <a:srgbClr val="7030A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….. Pero no  el sueño</a:t>
            </a:r>
          </a:p>
        </p:txBody>
      </p:sp>
    </p:spTree>
    <p:extLst>
      <p:ext uri="{BB962C8B-B14F-4D97-AF65-F5344CB8AC3E}">
        <p14:creationId xmlns:p14="http://schemas.microsoft.com/office/powerpoint/2010/main" val="2968225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vortex dir="r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95833E-6 3.7037E-7 L 0.02903 0.09097 L 0.125 0.09097 L 0.04804 0.14699 L 0.07695 0.23796 L 3.95833E-6 0.18194 L -0.07696 0.23796 L -0.04805 0.14699 L -0.125 0.09097 L -0.02904 0.09097 L 3.95833E-6 3.7037E-7 Z " pathEditMode="relative" rAng="0" ptsTypes="AAAAAAAAAAA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351 -0.05023 L 0.02552 0.04074 L 0.12149 0.04074 L 0.04453 0.09676 L 0.07344 0.18773 L -0.00351 0.13171 L -0.08047 0.18773 L -0.05156 0.09676 L -0.12851 0.04074 L -0.03255 0.04074 L -0.00351 -0.05023 Z " pathEditMode="relative" rAng="0" ptsTypes="AAAAAAAAAAA">
                                      <p:cBhvr>
                                        <p:cTn id="3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1.paperblog.com/i/221/2216698/el-poder-sabiduria-interior-un-potencial-ilim-L-PjaOMO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634" y="3500142"/>
            <a:ext cx="4762500" cy="357187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sonpareja.com/wp-content/2011/11/aplica-tu-sabiduria-al-amor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6" t="466" r="-1840" b="-17581"/>
          <a:stretch/>
        </p:blipFill>
        <p:spPr bwMode="auto">
          <a:xfrm>
            <a:off x="4893252" y="-56950"/>
            <a:ext cx="4088808" cy="428122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http://bibliobulimica.files.wordpress.com/2011/01/libros3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29" b="89577" l="3000" r="100000">
                        <a14:foregroundMark x1="16800" y1="42997" x2="16800" y2="42997"/>
                        <a14:foregroundMark x1="14800" y1="22801" x2="14800" y2="22801"/>
                        <a14:foregroundMark x1="12800" y1="16612" x2="12800" y2="16612"/>
                        <a14:foregroundMark x1="9200" y1="39414" x2="9200" y2="39414"/>
                        <a14:foregroundMark x1="6600" y1="45277" x2="6600" y2="45277"/>
                        <a14:foregroundMark x1="7200" y1="47231" x2="7200" y2="47231"/>
                        <a14:foregroundMark x1="12200" y1="57329" x2="12200" y2="57329"/>
                        <a14:foregroundMark x1="14200" y1="61889" x2="14200" y2="61889"/>
                        <a14:foregroundMark x1="14200" y1="68730" x2="14200" y2="68730"/>
                        <a14:foregroundMark x1="12600" y1="71336" x2="12600" y2="71336"/>
                        <a14:foregroundMark x1="11400" y1="77524" x2="11400" y2="77524"/>
                        <a14:foregroundMark x1="12000" y1="66775" x2="12000" y2="66775"/>
                        <a14:foregroundMark x1="17600" y1="64169" x2="17600" y2="64169"/>
                        <a14:foregroundMark x1="18200" y1="72313" x2="18200" y2="72313"/>
                        <a14:foregroundMark x1="26400" y1="52769" x2="26400" y2="52769"/>
                        <a14:foregroundMark x1="23800" y1="14332" x2="23800" y2="14332"/>
                        <a14:foregroundMark x1="25200" y1="77524" x2="25200" y2="77524"/>
                        <a14:foregroundMark x1="27800" y1="72964" x2="27800" y2="72964"/>
                        <a14:foregroundMark x1="27800" y1="26059" x2="27800" y2="26059"/>
                        <a14:foregroundMark x1="30400" y1="48534" x2="30400" y2="48534"/>
                        <a14:foregroundMark x1="45200" y1="27362" x2="45200" y2="27362"/>
                        <a14:foregroundMark x1="44800" y1="21498" x2="44800" y2="21498"/>
                        <a14:foregroundMark x1="45200" y1="18567" x2="45200" y2="18567"/>
                        <a14:foregroundMark x1="48200" y1="39739" x2="48200" y2="39739"/>
                        <a14:foregroundMark x1="46200" y1="55375" x2="46200" y2="55375"/>
                        <a14:foregroundMark x1="46200" y1="69055" x2="46200" y2="69055"/>
                        <a14:foregroundMark x1="45600" y1="77850" x2="45600" y2="77850"/>
                        <a14:foregroundMark x1="44800" y1="81107" x2="44800" y2="81107"/>
                        <a14:foregroundMark x1="49200" y1="81107" x2="49200" y2="81107"/>
                        <a14:foregroundMark x1="53200" y1="79805" x2="53200" y2="79805"/>
                        <a14:foregroundMark x1="55400" y1="78827" x2="55400" y2="78827"/>
                        <a14:foregroundMark x1="56600" y1="78827" x2="56600" y2="78827"/>
                        <a14:foregroundMark x1="56600" y1="71987" x2="56600" y2="71987"/>
                        <a14:foregroundMark x1="56600" y1="68730" x2="56600" y2="68730"/>
                        <a14:foregroundMark x1="55800" y1="64169" x2="55800" y2="64169"/>
                        <a14:foregroundMark x1="55800" y1="60912" x2="55800" y2="60912"/>
                        <a14:foregroundMark x1="56600" y1="55375" x2="56600" y2="55375"/>
                        <a14:foregroundMark x1="62200" y1="55700" x2="62200" y2="55700"/>
                        <a14:foregroundMark x1="60000" y1="48534" x2="60000" y2="48534"/>
                        <a14:foregroundMark x1="62000" y1="52769" x2="62000" y2="52769"/>
                        <a14:foregroundMark x1="60800" y1="57329" x2="60800" y2="57329"/>
                        <a14:foregroundMark x1="56400" y1="36156" x2="56400" y2="36156"/>
                        <a14:foregroundMark x1="43800" y1="40065" x2="43800" y2="40065"/>
                        <a14:foregroundMark x1="41400" y1="46580" x2="41400" y2="46580"/>
                        <a14:foregroundMark x1="39000" y1="52117" x2="39000" y2="52117"/>
                        <a14:foregroundMark x1="31200" y1="52769" x2="31200" y2="52769"/>
                        <a14:foregroundMark x1="17600" y1="17264" x2="17600" y2="17264"/>
                        <a14:foregroundMark x1="20800" y1="14984" x2="20800" y2="14984"/>
                        <a14:foregroundMark x1="44800" y1="15309" x2="44800" y2="15309"/>
                        <a14:foregroundMark x1="44200" y1="31596" x2="44200" y2="31596"/>
                        <a14:foregroundMark x1="43800" y1="58306" x2="43800" y2="58306"/>
                        <a14:foregroundMark x1="43800" y1="65472" x2="43800" y2="65472"/>
                        <a14:foregroundMark x1="44200" y1="69707" x2="44200" y2="69707"/>
                        <a14:foregroundMark x1="44200" y1="74593" x2="44200" y2="74593"/>
                        <a14:foregroundMark x1="27200" y1="61238" x2="27200" y2="61238"/>
                        <a14:foregroundMark x1="26600" y1="68730" x2="26600" y2="6873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626" y="4147841"/>
            <a:ext cx="4762500" cy="292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://www.cuentos-infantiles.org/wp-content/uploads/2012/01/un-libro-viejo-y-polvorient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91427">
            <a:off x="517654" y="669431"/>
            <a:ext cx="5456294" cy="3975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rayodesol.com.sapo.pt/sabiduria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9798" y="119817"/>
            <a:ext cx="2980435" cy="369173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8"/>
          <a:srcRect l="2316" r="2720"/>
          <a:stretch/>
        </p:blipFill>
        <p:spPr>
          <a:xfrm>
            <a:off x="6034704" y="-185833"/>
            <a:ext cx="6157296" cy="725785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8"/>
          <a:srcRect l="2316" r="2720"/>
          <a:stretch/>
        </p:blipFill>
        <p:spPr>
          <a:xfrm>
            <a:off x="-41032" y="-185833"/>
            <a:ext cx="6254781" cy="725785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025423" y="329006"/>
            <a:ext cx="2242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</a:t>
            </a:r>
            <a:r>
              <a:rPr lang="es-ES" sz="3600" b="1" dirty="0" smtClean="0"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libro….</a:t>
            </a:r>
            <a:endParaRPr lang="es-ES" sz="3600" b="1" dirty="0"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 rot="19659793">
            <a:off x="7914118" y="5011608"/>
            <a:ext cx="424026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….. </a:t>
            </a:r>
            <a:r>
              <a:rPr lang="es-ES" sz="3600" dirty="0">
                <a:solidFill>
                  <a:srgbClr val="FF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pero  no la sabiduría</a:t>
            </a:r>
            <a:endParaRPr lang="es-ES" sz="3600" dirty="0">
              <a:solidFill>
                <a:srgbClr val="FF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1347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3.33333E-6 2.22222E-6 L 0.02903 0.09097 L 0.125 0.09097 L 0.04804 0.14699 L 0.07695 0.23796 L 3.33333E-6 0.18194 L -0.07696 0.23796 L -0.04805 0.14699 L -0.125 0.09097 L -0.02904 0.09097 L 3.33333E-6 2.22222E-6 Z " pathEditMode="relative" rAng="0" ptsTypes="AAAAAAAAAAA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4.bp.blogspot.com/-A5fBe0U_hOI/U0K1gfXz15I/AAAAAAAABjc/Vfp760FXgp4/s1600/Manup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1" r="13852"/>
          <a:stretch/>
        </p:blipFill>
        <p:spPr>
          <a:xfrm>
            <a:off x="5906451" y="0"/>
            <a:ext cx="6276775" cy="681766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41" r="13852"/>
          <a:stretch/>
        </p:blipFill>
        <p:spPr>
          <a:xfrm>
            <a:off x="0" y="0"/>
            <a:ext cx="5915225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532190" y="5571572"/>
            <a:ext cx="23984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Un </a:t>
            </a:r>
            <a:r>
              <a:rPr lang="es-ES" sz="36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aliado… </a:t>
            </a:r>
            <a:endParaRPr lang="es-ES" sz="3600" dirty="0">
              <a:solidFill>
                <a:srgbClr val="FF00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7468721" y="5571573"/>
            <a:ext cx="43064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..  Pero </a:t>
            </a:r>
            <a:r>
              <a:rPr lang="es-ES" sz="3600" dirty="0">
                <a:solidFill>
                  <a:srgbClr val="FF00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un amigo.</a:t>
            </a:r>
          </a:p>
        </p:txBody>
      </p:sp>
    </p:spTree>
    <p:extLst>
      <p:ext uri="{BB962C8B-B14F-4D97-AF65-F5344CB8AC3E}">
        <p14:creationId xmlns:p14="http://schemas.microsoft.com/office/powerpoint/2010/main" val="242031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:blinds/>
      </p:transition>
    </mc:Choice>
    <mc:Fallback xmlns="">
      <p:transition spd="slow" advTm="12000">
        <p:blind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78 0 L 0.25 0.121 L 0.072 0.121 L 0 0 Z" pathEditMode="relative" ptsTypes="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178 0 L 0.25 0.121 L 0.072 0.121 L 0 0 Z" pathEditMode="relative" ptsTypes="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aquilladas.com/wp-content/2011/06/cuidados-de-los-cosmeticos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9924" r="89924">
                        <a14:foregroundMark x1="36183" y1="13004" x2="36183" y2="13004"/>
                        <a14:foregroundMark x1="61832" y1="19283" x2="61832" y2="19283"/>
                        <a14:foregroundMark x1="67328" y1="19283" x2="67328" y2="19283"/>
                        <a14:foregroundMark x1="66412" y1="16143" x2="66412" y2="16143"/>
                        <a14:foregroundMark x1="66412" y1="61659" x2="66412" y2="61659"/>
                        <a14:foregroundMark x1="39695" y1="31614" x2="39695" y2="31614"/>
                        <a14:foregroundMark x1="46870" y1="32511" x2="46870" y2="325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5" y="1230523"/>
            <a:ext cx="7035131" cy="5519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http://www.cosasdebelleza.com/images/look-maquillaje-amanda-seyfried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775" y="20882"/>
            <a:ext cx="6224251" cy="6837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n 18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0769640" y="1265332"/>
            <a:ext cx="1422360" cy="131524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0642939" y="3963484"/>
            <a:ext cx="1429286" cy="1321645"/>
          </a:xfrm>
          <a:prstGeom prst="rect">
            <a:avLst/>
          </a:prstGeom>
        </p:spPr>
      </p:pic>
      <p:pic>
        <p:nvPicPr>
          <p:cNvPr id="21" name="Imagen 20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0667267" y="2640992"/>
            <a:ext cx="1430203" cy="1322492"/>
          </a:xfrm>
          <a:prstGeom prst="rect">
            <a:avLst/>
          </a:prstGeom>
        </p:spPr>
      </p:pic>
      <p:pic>
        <p:nvPicPr>
          <p:cNvPr id="22" name="Imagen 21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0541294" y="-45956"/>
            <a:ext cx="1532409" cy="1417001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0696640" y="5306651"/>
            <a:ext cx="1429287" cy="1321646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12038" y="1496633"/>
            <a:ext cx="1422360" cy="131524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21546" y="4005052"/>
            <a:ext cx="1429286" cy="1321645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38578" y="2718782"/>
            <a:ext cx="1430203" cy="132249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87474" y="137971"/>
            <a:ext cx="1532409" cy="1417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3811" r="39729"/>
          <a:stretch/>
        </p:blipFill>
        <p:spPr>
          <a:xfrm>
            <a:off x="112038" y="5399768"/>
            <a:ext cx="1429287" cy="1321646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1801014" y="333315"/>
            <a:ext cx="239039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>
                <a:solidFill>
                  <a:srgbClr val="FF6699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Los cosméticos </a:t>
            </a:r>
            <a:endParaRPr lang="es-ES" sz="3200" b="1" dirty="0">
              <a:solidFill>
                <a:srgbClr val="FF6699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</p:txBody>
      </p:sp>
      <p:sp>
        <p:nvSpPr>
          <p:cNvPr id="3" name="CuadroTexto 2"/>
          <p:cNvSpPr txBox="1"/>
          <p:nvPr/>
        </p:nvSpPr>
        <p:spPr>
          <a:xfrm>
            <a:off x="7161957" y="6159607"/>
            <a:ext cx="3581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……..</a:t>
            </a:r>
            <a:r>
              <a:rPr lang="es-ES" sz="3200" b="1" dirty="0" smtClean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Pero </a:t>
            </a:r>
            <a:r>
              <a:rPr lang="es-ES" sz="32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00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no la gracia</a:t>
            </a:r>
            <a:r>
              <a:rPr lang="es-ES" sz="2400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rgbClr val="FF6699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</a:t>
            </a:r>
          </a:p>
        </p:txBody>
      </p:sp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13426" r="39729"/>
          <a:stretch/>
        </p:blipFill>
        <p:spPr>
          <a:xfrm>
            <a:off x="823218" y="3356866"/>
            <a:ext cx="4598866" cy="3317122"/>
          </a:xfrm>
          <a:prstGeom prst="rect">
            <a:avLst/>
          </a:prstGeom>
        </p:spPr>
      </p:pic>
      <p:pic>
        <p:nvPicPr>
          <p:cNvPr id="25" name="Imagen 24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13426" r="39729"/>
          <a:stretch/>
        </p:blipFill>
        <p:spPr>
          <a:xfrm>
            <a:off x="4111087" y="2311007"/>
            <a:ext cx="4744438" cy="3422122"/>
          </a:xfrm>
          <a:prstGeom prst="rect">
            <a:avLst/>
          </a:prstGeom>
        </p:spPr>
      </p:pic>
      <p:pic>
        <p:nvPicPr>
          <p:cNvPr id="32" name="Imagen 31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3226" b="100000" l="7923" r="87152">
                        <a14:backgroundMark x1="46039" y1="87742" x2="46039" y2="87742"/>
                        <a14:backgroundMark x1="47323" y1="83871" x2="47323" y2="83871"/>
                        <a14:backgroundMark x1="48180" y1="80968" x2="48180" y2="80968"/>
                        <a14:backgroundMark x1="49679" y1="75484" x2="49679" y2="75484"/>
                        <a14:backgroundMark x1="50749" y1="88710" x2="50749" y2="88710"/>
                        <a14:backgroundMark x1="56745" y1="91613" x2="56745" y2="91613"/>
                        <a14:backgroundMark x1="53961" y1="94516" x2="53961" y2="94516"/>
                      </a14:backgroundRemoval>
                    </a14:imgEffect>
                  </a14:imgLayer>
                </a14:imgProps>
              </a:ext>
            </a:extLst>
          </a:blip>
          <a:srcRect l="5246" t="13426" r="39729"/>
          <a:stretch/>
        </p:blipFill>
        <p:spPr>
          <a:xfrm>
            <a:off x="6997997" y="579775"/>
            <a:ext cx="4744438" cy="342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91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4000">
        <p14:vortex dir="r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12 -0.018 0.033 -0.044 0.058 -0.044 C 0.095 -0.044 0.125 -0.017 0.125 0.017 C 0.125 0.028 0.122 0.038 0.116 0.047 C 0.117 0.047 0 0.182 0 0.183 C 0 0.182 -0.117 0.047 -0.116 0.047 C -0.122 0.038 -0.125 0.028 -0.125 0.017 C -0.125 -0.017 -0.095 -0.044 -0.057 -0.044 C -0.033 -0.044 -0.012 -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g.desmotivaciones.es/201201/Lasrelacionessexualessoncomoeldinerocuandolotienestelogastasycuandocarecesdelslopiensaseneso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06" t="5519" r="5644" b="22303"/>
          <a:stretch/>
        </p:blipFill>
        <p:spPr bwMode="auto">
          <a:xfrm>
            <a:off x="6300" y="0"/>
            <a:ext cx="6219688" cy="6857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lh6.ggpht.com/-zhmcIq3n6FA/UvK_zGQLnHI/AAAAAAAAEl4/Bhm6IhVQBBA/s640/1185873_533309660067899_1767809451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0997" y="0"/>
            <a:ext cx="6091003" cy="690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309" y="28576"/>
            <a:ext cx="7530353" cy="6886574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323" y="-50008"/>
            <a:ext cx="6257720" cy="691515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4020" y="-57153"/>
            <a:ext cx="5927980" cy="691515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71955" y="5834715"/>
            <a:ext cx="26282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effectLst>
                  <a:glow rad="228600">
                    <a:srgbClr val="C000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El sexo…….</a:t>
            </a:r>
            <a:endParaRPr lang="es-ES" sz="3600" b="1" dirty="0">
              <a:effectLst>
                <a:glow rad="228600">
                  <a:srgbClr val="C000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7888215" y="5996512"/>
            <a:ext cx="31951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.. Pero  </a:t>
            </a:r>
            <a:r>
              <a:rPr lang="es-ES" sz="3600" b="1" dirty="0">
                <a:effectLst>
                  <a:glow rad="101600">
                    <a:srgbClr val="C000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no el amor.</a:t>
            </a:r>
          </a:p>
        </p:txBody>
      </p:sp>
    </p:spTree>
    <p:extLst>
      <p:ext uri="{BB962C8B-B14F-4D97-AF65-F5344CB8AC3E}">
        <p14:creationId xmlns:p14="http://schemas.microsoft.com/office/powerpoint/2010/main" val="2937527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 0 0.017 -0.065 0.017 -0.065 C 0.034 -0.118 0.061 -0.139 0.1 -0.139 C 0.12 -0.139 0.138 -0.131 0.152 -0.118 C 0.162 -0.109 0.174 -0.104 0.187 -0.104 C 0.212 -0.104 0.233 -0.122 0.241 -0.148 C 0.241 -0.148 0.25 -0.179 0.25 -0.179 C 0.25 -0.179 0.232 -0.113 0.232 -0.113 C 0.215 -0.061 0.188 -0.04 0.15 -0.04 C 0.13 -0.04 0.111 -0.048 0.096 -0.062 C 0.087 -0.07 0.075 -0.075 0.063 -0.075 C 0.038 -0.075 0.017 -0.057 0.009 -0.031 C 0.009 -0.031 0 0 0 0 Z" pathEditMode="relative" ptsTypes="">
                                      <p:cBhvr>
                                        <p:cTn id="3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 0 0.017 -0.065 0.017 -0.065 C 0.034 -0.118 0.061 -0.139 0.1 -0.139 C 0.12 -0.139 0.138 -0.131 0.152 -0.118 C 0.162 -0.109 0.174 -0.104 0.187 -0.104 C 0.212 -0.104 0.233 -0.122 0.241 -0.148 C 0.241 -0.148 0.25 -0.179 0.25 -0.179 C 0.25 -0.179 0.232 -0.113 0.232 -0.113 C 0.215 -0.061 0.188 -0.04 0.15 -0.04 C 0.13 -0.04 0.111 -0.048 0.096 -0.062 C 0.087 -0.07 0.075 -0.075 0.063 -0.075 C 0.038 -0.075 0.017 -0.057 0.009 -0.031 C 0.009 -0.031 0 0 0 0 Z" pathEditMode="relative" ptsTypes="">
                                      <p:cBhvr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1.bp.blogspot.com/_la3H_Gu0jsA/Se9F2-OE39I/AAAAAAAAAAw/e10WYIDLVqE/S1600-R/2480980624_43b4113780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797" y="1"/>
            <a:ext cx="6197072" cy="6992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2.bp.blogspot.com/-H38NExfSEM4/TVmbH46PamI/AAAAAAAANxQ/_G67SqmQBQc/s400/4779769-mano-escribiendo-una-carta-con-una-pluma-de-gans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377913" cy="6992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/>
          <a:srcRect l="23277" t="11103" r="16654" b="8680"/>
          <a:stretch/>
        </p:blipFill>
        <p:spPr>
          <a:xfrm>
            <a:off x="0" y="0"/>
            <a:ext cx="6169107" cy="7058028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23277" t="11103" r="16654" b="8680"/>
          <a:stretch/>
        </p:blipFill>
        <p:spPr>
          <a:xfrm>
            <a:off x="6169107" y="0"/>
            <a:ext cx="6169107" cy="7058027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8629006" y="6076339"/>
            <a:ext cx="3550023" cy="646331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…Pero </a:t>
            </a:r>
            <a:r>
              <a:rPr lang="es-ES" sz="3600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no el ingenio</a:t>
            </a:r>
          </a:p>
        </p:txBody>
      </p:sp>
      <p:sp>
        <p:nvSpPr>
          <p:cNvPr id="4" name="Rectángulo 3"/>
          <p:cNvSpPr/>
          <p:nvPr/>
        </p:nvSpPr>
        <p:spPr>
          <a:xfrm rot="21261107">
            <a:off x="2436580" y="5927996"/>
            <a:ext cx="3046353" cy="646331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La 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pluma</a:t>
            </a:r>
            <a:r>
              <a:rPr lang="es-ES" sz="3600" b="1" dirty="0"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…..</a:t>
            </a:r>
            <a:endParaRPr lang="es-ES" sz="3600" b="1" dirty="0"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8696842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703 -0.05926 C -0.125 -0.17731 0.125 -0.17731 0.00391 -0.05926 C 0.125 -0.17731 0.125 0.07269 0.00391 -0.04815 C 0.125 0.07269 -0.125 0.07269 -0.00703 -0.04815 C -0.125 0.07269 -0.125 -0.17731 -0.00703 -0.05926 Z " pathEditMode="relative" rAng="0" ptsTypes="AAAAA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100" y="64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118 -0.118 0.132 -0.118 0.011 0 C 0.132 -0.118 0.132 0.132 0.011 0.011 C 0.132 0.132 -0.118 0.132 0 0.011 C -0.118 0.132 -0.118 -0.118 0 0 Z" pathEditMode="relative" ptsTypes="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Imagen 2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-82952" y="-244831"/>
            <a:ext cx="5140881" cy="7277169"/>
          </a:xfrm>
          <a:prstGeom prst="rect">
            <a:avLst/>
          </a:prstGeom>
        </p:spPr>
      </p:pic>
      <p:pic>
        <p:nvPicPr>
          <p:cNvPr id="24" name="Imagen 2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5172471" y="0"/>
            <a:ext cx="5874208" cy="7045155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6324096" y="14026"/>
            <a:ext cx="5466407" cy="6769890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022" r="4907"/>
          <a:stretch/>
        </p:blipFill>
        <p:spPr>
          <a:xfrm>
            <a:off x="3437640" y="154216"/>
            <a:ext cx="6770385" cy="6431183"/>
          </a:xfrm>
          <a:prstGeom prst="rect">
            <a:avLst/>
          </a:prstGeom>
        </p:spPr>
      </p:pic>
      <p:pic>
        <p:nvPicPr>
          <p:cNvPr id="6148" name="Picture 4" descr="http://psicoblog.com/wp-content/2011/08/causas-de-la-infelicidad-y-de-la-angustia-existencial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607"/>
          <a:stretch/>
        </p:blipFill>
        <p:spPr bwMode="auto">
          <a:xfrm>
            <a:off x="6072120" y="-12208"/>
            <a:ext cx="6119880" cy="693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http://www.rpp.com.pe/pict.php?g=-1&amp;p=/picnewsa/85305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72120" cy="6922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Imagen 2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6360583" y="-1217507"/>
            <a:ext cx="5874208" cy="8294201"/>
          </a:xfrm>
          <a:prstGeom prst="rect">
            <a:avLst/>
          </a:prstGeom>
        </p:spPr>
      </p:pic>
      <p:pic>
        <p:nvPicPr>
          <p:cNvPr id="31" name="Imagen 3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5420919" y="-591381"/>
            <a:ext cx="5874208" cy="7652818"/>
          </a:xfrm>
          <a:prstGeom prst="rect">
            <a:avLst/>
          </a:prstGeom>
        </p:spPr>
      </p:pic>
      <p:pic>
        <p:nvPicPr>
          <p:cNvPr id="30" name="Imagen 29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4058437" y="-21455"/>
            <a:ext cx="5874208" cy="7053793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19021215">
            <a:off x="8507588" y="4990230"/>
            <a:ext cx="35189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 smtClean="0">
                <a:ln w="0">
                  <a:noFill/>
                </a:ln>
                <a:solidFill>
                  <a:srgbClr val="00FF00"/>
                </a:solidFill>
                <a:effectLst>
                  <a:glow rad="228600">
                    <a:srgbClr val="002060">
                      <a:alpha val="4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..Pero </a:t>
            </a:r>
            <a:r>
              <a:rPr lang="es-ES" sz="3600" b="1" dirty="0">
                <a:ln w="0">
                  <a:noFill/>
                </a:ln>
                <a:solidFill>
                  <a:srgbClr val="00FF00"/>
                </a:solidFill>
                <a:effectLst>
                  <a:glow rad="228600">
                    <a:srgbClr val="002060">
                      <a:alpha val="40000"/>
                    </a:srgb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no la felicidad</a:t>
            </a:r>
          </a:p>
        </p:txBody>
      </p:sp>
      <p:pic>
        <p:nvPicPr>
          <p:cNvPr id="33" name="Imagen 3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-152170" y="-354500"/>
            <a:ext cx="5998539" cy="7431194"/>
          </a:xfrm>
          <a:prstGeom prst="rect">
            <a:avLst/>
          </a:prstGeom>
        </p:spPr>
      </p:pic>
      <p:pic>
        <p:nvPicPr>
          <p:cNvPr id="36" name="Imagen 3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34" r="4729"/>
          <a:stretch/>
        </p:blipFill>
        <p:spPr>
          <a:xfrm>
            <a:off x="1259023" y="-298742"/>
            <a:ext cx="5874208" cy="7301846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0880" y="-339219"/>
            <a:ext cx="5877053" cy="7400632"/>
          </a:xfrm>
          <a:prstGeom prst="rect">
            <a:avLst/>
          </a:prstGeom>
        </p:spPr>
      </p:pic>
      <p:pic>
        <p:nvPicPr>
          <p:cNvPr id="16" name="Imagen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1443" y="-412066"/>
            <a:ext cx="4448048" cy="7400632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 rot="19325949">
            <a:off x="153952" y="566671"/>
            <a:ext cx="28118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ln w="0">
                  <a:noFill/>
                </a:ln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La diversión</a:t>
            </a:r>
            <a:r>
              <a:rPr lang="es-ES" sz="3600" b="1" dirty="0" smtClean="0">
                <a:ln w="0">
                  <a:noFill/>
                </a:ln>
                <a:solidFill>
                  <a:srgbClr val="00FF00"/>
                </a:solidFill>
                <a:effectLst>
                  <a:glow rad="101600">
                    <a:schemeClr val="tx1">
                      <a:alpha val="6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…</a:t>
            </a:r>
            <a:endParaRPr lang="es-ES" sz="3600" b="1" dirty="0">
              <a:ln w="0">
                <a:noFill/>
              </a:ln>
              <a:solidFill>
                <a:srgbClr val="00FF00"/>
              </a:solidFill>
              <a:effectLst>
                <a:glow rad="101600">
                  <a:schemeClr val="tx1">
                    <a:alpha val="6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716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4000">
        <p15:prstTrans prst="peelOff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vivimarevic.files.wordpress.com/2011/03/179641_161192643929826_156264157756008_306770_17717_n.jpg?w=446&amp;h=6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7012" y="1"/>
            <a:ext cx="5844988" cy="6848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www.holaags.com/img/articulos/557_img_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08731"/>
            <a:ext cx="6354491" cy="7182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9" r="28627"/>
          <a:stretch/>
        </p:blipFill>
        <p:spPr>
          <a:xfrm>
            <a:off x="6225987" y="40618"/>
            <a:ext cx="6006353" cy="684819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9" r="28627"/>
          <a:stretch/>
        </p:blipFill>
        <p:spPr>
          <a:xfrm flipH="1">
            <a:off x="16803" y="-247877"/>
            <a:ext cx="6354491" cy="709607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 rot="18613234">
            <a:off x="6163220" y="1234139"/>
            <a:ext cx="342605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600" dirty="0" smtClean="0">
                <a:solidFill>
                  <a:srgbClr val="3333FF"/>
                </a:solidFill>
                <a:latin typeface="Monotype Corsiva" panose="03010101010201010101" pitchFamily="66" charset="0"/>
              </a:rPr>
              <a:t>      </a:t>
            </a:r>
            <a:r>
              <a:rPr lang="es-ES" sz="3600" b="1" dirty="0">
                <a:solidFill>
                  <a:srgbClr val="3333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..Pero no la paz</a:t>
            </a:r>
          </a:p>
        </p:txBody>
      </p:sp>
      <p:sp>
        <p:nvSpPr>
          <p:cNvPr id="3" name="CuadroTexto 2"/>
          <p:cNvSpPr txBox="1"/>
          <p:nvPr/>
        </p:nvSpPr>
        <p:spPr>
          <a:xfrm rot="857195">
            <a:off x="3038158" y="5294746"/>
            <a:ext cx="244736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rgbClr val="3333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Las </a:t>
            </a:r>
            <a:r>
              <a:rPr lang="es-ES" sz="3600" b="1" dirty="0" smtClean="0">
                <a:solidFill>
                  <a:srgbClr val="3333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drogas</a:t>
            </a:r>
            <a:endParaRPr lang="es-ES" sz="3600" b="1" dirty="0">
              <a:solidFill>
                <a:srgbClr val="3333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057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4000">
        <p14:prism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2.70833E-6 -1.11111E-6 C -0.01406 -0.00509 -0.02903 -0.00903 -0.04401 -0.00903 C -0.11406 -0.00903 -0.16901 0.04792 -0.16901 0.1169 C -0.16901 0.18495 -0.11406 0.24097 -0.04401 0.24097 C -0.02903 0.24097 -0.01406 0.23796 -2.70833E-6 0.2331 C -0.047 0.21505 -0.07995 0.16991 -0.07995 0.1169 C -0.07995 0.06296 -0.047 0.01806 -2.70833E-6 -1.11111E-6 Z " pathEditMode="relative" rAng="0" ptsTypes="AAAAAAA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1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54167E-6 -3.33333E-6 C -0.01406 -0.00509 -0.02903 -0.00902 -0.04401 -0.00902 C -0.11406 -0.00902 -0.16901 0.04792 -0.16901 0.1169 C -0.16901 0.18496 -0.11406 0.24098 -0.04401 0.24098 C -0.02903 0.24098 -0.01406 0.23797 -3.54167E-6 0.23311 C -0.047 0.21505 -0.07994 0.16991 -0.07994 0.1169 C -0.07994 0.06297 -0.047 0.01806 -3.54167E-6 -3.33333E-6 Z " pathEditMode="relative" rAng="0" ptsTypes="AAAAAAA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1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ssociologos.files.wordpress.com/2012/08/22398-violenc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6" r="21877"/>
          <a:stretch/>
        </p:blipFill>
        <p:spPr>
          <a:xfrm>
            <a:off x="0" y="-1"/>
            <a:ext cx="6243922" cy="6857999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6" r="21877"/>
          <a:stretch/>
        </p:blipFill>
        <p:spPr>
          <a:xfrm>
            <a:off x="6223752" y="1"/>
            <a:ext cx="5988418" cy="685799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19331446">
            <a:off x="3697223" y="5421159"/>
            <a:ext cx="28003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rgbClr val="FFFF00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El 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armamento</a:t>
            </a:r>
            <a:endParaRPr lang="es-ES" sz="3600" b="1" dirty="0">
              <a:solidFill>
                <a:srgbClr val="FFFF00"/>
              </a:solidFill>
              <a:effectLst>
                <a:glow rad="228600">
                  <a:srgbClr val="00FF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 rot="20019430">
            <a:off x="8227036" y="780616"/>
            <a:ext cx="36695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..</a:t>
            </a:r>
            <a:r>
              <a:rPr lang="es-ES" sz="3600" b="1" dirty="0" smtClean="0">
                <a:solidFill>
                  <a:srgbClr val="FFFF00"/>
                </a:solidFill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Pero no la seguridad</a:t>
            </a:r>
            <a:endParaRPr lang="es-ES" sz="3600" b="1" dirty="0">
              <a:solidFill>
                <a:srgbClr val="FFFF00"/>
              </a:solidFill>
              <a:effectLst>
                <a:glow rad="101600">
                  <a:srgbClr val="00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446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3000">
        <p14:doors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1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36 0.062 L 0.108 0.062 L 0.072 0.125 L 0.108 0.187 L 0.036 0.187 L 0 0.25 L -0.036 0.187 L -0.108 0.187 L -0.072 0.125 L -0.108 0.062 L -0.036 0.062 L 0 0 Z" pathEditMode="relative" ptsTypes="">
                                      <p:cBhvr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1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36 0.062 L 0.108 0.062 L 0.072 0.125 L 0.108 0.187 L 0.036 0.187 L 0 0.25 L -0.036 0.187 L -0.108 0.187 L -0.072 0.125 L -0.108 0.062 L -0.036 0.062 L 0 0 Z" pathEditMode="relative" ptsTypes="">
                                      <p:cBhvr>
                                        <p:cTn id="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Picture-1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09" t="15714" r="16782" b="3687"/>
          <a:stretch/>
        </p:blipFill>
        <p:spPr bwMode="auto">
          <a:xfrm>
            <a:off x="5795682" y="0"/>
            <a:ext cx="639631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4.bp.blogspot.com/-pNMyNWtpYlw/UB1A2hhoqxI/AAAAAAAAAoo/rFz0hnjTqhk/s1600/DomingoXVIII_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529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706" y="-40341"/>
            <a:ext cx="6068640" cy="693868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52934" y="0"/>
            <a:ext cx="6139066" cy="689834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9206271" y="6081664"/>
            <a:ext cx="273023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b="1" dirty="0">
                <a:solidFill>
                  <a:srgbClr val="3333FF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Pero no la vida.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1053034" y="248772"/>
            <a:ext cx="2886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rgbClr val="3333FF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La comida</a:t>
            </a:r>
            <a:r>
              <a:rPr lang="es-ES" sz="3600" b="1" dirty="0" smtClean="0">
                <a:solidFill>
                  <a:srgbClr val="3333FF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……</a:t>
            </a:r>
            <a:endParaRPr lang="es-ES" sz="3600" b="1" dirty="0">
              <a:solidFill>
                <a:srgbClr val="3333FF"/>
              </a:solidFill>
              <a:effectLst>
                <a:glow rad="228600">
                  <a:srgbClr val="00FF00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538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4000">
        <p15:prstTrans prst="fracture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3 -0.038 0.075 -0.062 0.125 -0.062 C 0.175 -0.062 0.22 -0.038 0.25 0 C 0.22 0.038 0.175 0.062 0.125 0.062 C 0.075 0.062 0.03 0.038 0 0 Z" pathEditMode="relative" ptsTypes="">
                                      <p:cBhvr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mg.soyesoterica.com/wp-content/uploads/2011/08/rituales-y-amuletos-amor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589" y="0"/>
            <a:ext cx="629880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odayinthechurch.com/images/plan_0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2219" y="12792"/>
            <a:ext cx="5986370" cy="6817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4"/>
          <a:srcRect l="48348" t="3152" r="2315" b="1921"/>
          <a:stretch/>
        </p:blipFill>
        <p:spPr>
          <a:xfrm>
            <a:off x="6202693" y="-35755"/>
            <a:ext cx="6035896" cy="691437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/>
          <a:srcRect l="2646" t="3152" r="50216" b="1921"/>
          <a:stretch/>
        </p:blipFill>
        <p:spPr>
          <a:xfrm>
            <a:off x="-46589" y="-28187"/>
            <a:ext cx="6249282" cy="6914373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07109" y="147918"/>
            <a:ext cx="28944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>
                <a:solidFill>
                  <a:srgbClr val="FFFF00"/>
                </a:solidFill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Un rito </a:t>
            </a:r>
            <a:r>
              <a:rPr lang="es-ES" sz="3600" dirty="0" smtClean="0">
                <a:solidFill>
                  <a:srgbClr val="FFFF00"/>
                </a:solidFill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religioso</a:t>
            </a:r>
            <a:endParaRPr lang="es-ES" sz="2400" dirty="0">
              <a:solidFill>
                <a:srgbClr val="FFFF00"/>
              </a:solidFill>
              <a:effectLst>
                <a:glow rad="101600">
                  <a:srgbClr val="00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7765294" y="147918"/>
            <a:ext cx="40943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600" dirty="0" smtClean="0">
                <a:solidFill>
                  <a:srgbClr val="FF3300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…..Pero </a:t>
            </a:r>
            <a:r>
              <a:rPr lang="es-ES" sz="3600" dirty="0">
                <a:solidFill>
                  <a:srgbClr val="FF3300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no la salvación</a:t>
            </a:r>
          </a:p>
        </p:txBody>
      </p:sp>
    </p:spTree>
    <p:extLst>
      <p:ext uri="{BB962C8B-B14F-4D97-AF65-F5344CB8AC3E}">
        <p14:creationId xmlns:p14="http://schemas.microsoft.com/office/powerpoint/2010/main" val="552011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3000">
        <p15:prstTrans prst="crush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4414 0.04513 C 0.05612 0.02708 0.07708 0.00115 0.10208 0.00115 C 0.13919 0.00115 0.16914 0.02824 0.16914 0.06203 C 0.16914 0.07314 0.16614 0.0831 0.16016 0.09213 C 0.1612 0.09213 0.04414 0.22708 0.04414 0.22824 C 0.04414 0.22708 -0.07292 0.09213 -0.07188 0.09213 C -0.07787 0.0831 -0.08086 0.07314 -0.08086 0.06203 C -0.08086 0.02824 -0.05091 0.00115 -0.01289 0.00115 C 0.0112 0.00115 0.03216 0.02708 0.04414 0.04513 Z " pathEditMode="relative" rAng="0" ptsTypes="AAAAAAAAA">
                                      <p:cBhvr>
                                        <p:cTn id="14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://img.noticiascristianas.me/reflexiones/2013/03/12/mientras-camines-en-santidad-encontrara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8121" y="1"/>
            <a:ext cx="577387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palabras al oído, amor, pareja, deseo"/>
          <p:cNvPicPr>
            <a:picLocks noChangeAspect="1" noChangeArrowheads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4181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21" b="98828" l="9961" r="95801">
                        <a14:backgroundMark x1="16992" y1="19401" x2="16992" y2="19401"/>
                        <a14:backgroundMark x1="56348" y1="5339" x2="56348" y2="533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876" r="8329"/>
          <a:stretch/>
        </p:blipFill>
        <p:spPr>
          <a:xfrm>
            <a:off x="27009" y="-43845"/>
            <a:ext cx="6010834" cy="705970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76" r="8329"/>
          <a:stretch/>
        </p:blipFill>
        <p:spPr>
          <a:xfrm flipH="1">
            <a:off x="5927237" y="387048"/>
            <a:ext cx="6379780" cy="6735302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-71974" y="4711427"/>
            <a:ext cx="1700759" cy="1687643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251499" y="-52163"/>
            <a:ext cx="1700759" cy="1687643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411953" y="0"/>
            <a:ext cx="1700759" cy="1687643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10467811" y="4939934"/>
            <a:ext cx="1700759" cy="1687643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27009" y="-63880"/>
            <a:ext cx="1700759" cy="1687643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96325" y="5306467"/>
            <a:ext cx="1700931" cy="1682642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41173" y="6053444"/>
            <a:ext cx="108781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ln>
                  <a:solidFill>
                    <a:schemeClr val="tx1"/>
                  </a:solidFill>
                </a:ln>
                <a:solidFill>
                  <a:srgbClr val="3333FF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Los halagos</a:t>
            </a:r>
            <a:r>
              <a:rPr lang="es-ES" sz="3600" b="1" dirty="0" smtClean="0">
                <a:ln>
                  <a:solidFill>
                    <a:schemeClr val="tx1"/>
                  </a:solidFill>
                </a:ln>
                <a:solidFill>
                  <a:srgbClr val="3333FF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…                                                   </a:t>
            </a: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FFC0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..</a:t>
            </a:r>
            <a:r>
              <a:rPr lang="es-ES" sz="3200" b="1" dirty="0" smtClean="0">
                <a:ln>
                  <a:solidFill>
                    <a:schemeClr val="tx1"/>
                  </a:solidFill>
                </a:ln>
                <a:solidFill>
                  <a:srgbClr val="3333FF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Pero </a:t>
            </a:r>
            <a:r>
              <a:rPr lang="es-ES" sz="3200" b="1" dirty="0">
                <a:ln>
                  <a:solidFill>
                    <a:schemeClr val="tx1"/>
                  </a:solidFill>
                </a:ln>
                <a:solidFill>
                  <a:srgbClr val="3333FF"/>
                </a:solidFill>
                <a:effectLst>
                  <a:glow rad="228600">
                    <a:srgbClr val="00FF00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no la santidad</a:t>
            </a:r>
          </a:p>
        </p:txBody>
      </p:sp>
    </p:spTree>
    <p:extLst>
      <p:ext uri="{BB962C8B-B14F-4D97-AF65-F5344CB8AC3E}">
        <p14:creationId xmlns:p14="http://schemas.microsoft.com/office/powerpoint/2010/main" val="15695132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14000">
        <p15:prstTrans prst="origami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846" y="370061"/>
            <a:ext cx="6415087" cy="5589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0666" y="2541494"/>
            <a:ext cx="2729396" cy="29385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612" y="370061"/>
            <a:ext cx="2504235" cy="26961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709612" y="6152515"/>
            <a:ext cx="11220450" cy="365125"/>
          </a:xfrm>
        </p:spPr>
        <p:txBody>
          <a:bodyPr/>
          <a:lstStyle/>
          <a:p>
            <a:fld id="{1190C439-D3E8-4CE3-9949-F423C8381197}" type="datetime1">
              <a:rPr lang="es-ES" sz="1800" b="1" smtClean="0">
                <a:solidFill>
                  <a:srgbClr val="FF6699"/>
                </a:solidFill>
                <a:latin typeface="Monotype Corsiva" panose="03010101010201010101" pitchFamily="66" charset="0"/>
              </a:rPr>
              <a:t>23/09/2014</a:t>
            </a:fld>
            <a:r>
              <a:rPr lang="es-ES" sz="1800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                                                                                                                                                    Yolanda violeta</a:t>
            </a:r>
            <a:endParaRPr lang="es-ES" sz="1800" b="1" dirty="0">
              <a:solidFill>
                <a:srgbClr val="FF6699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5044327" y="5233067"/>
            <a:ext cx="314325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Tema: Joyas de Sabiduría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Música: Love Song in winter</a:t>
            </a:r>
          </a:p>
          <a:p>
            <a:r>
              <a:rPr lang="es-ES" b="1" dirty="0" smtClean="0">
                <a:solidFill>
                  <a:srgbClr val="FF6699"/>
                </a:solidFill>
                <a:latin typeface="Monotype Corsiva" panose="03010101010201010101" pitchFamily="66" charset="0"/>
              </a:rPr>
              <a:t>Interprete: Richard Clayderman</a:t>
            </a:r>
          </a:p>
          <a:p>
            <a:endParaRPr lang="es-ES" dirty="0">
              <a:solidFill>
                <a:srgbClr val="FF66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7000">
        <p14:ripple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676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1828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5715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52400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2438400" y="2590801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6553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24384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6553200" y="2895601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2438400" y="3352801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676400" y="2362201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Espiral">
  <a:themeElements>
    <a:clrScheme name="Espiral">
      <a:dk1>
        <a:sysClr val="windowText" lastClr="000000"/>
      </a:dk1>
      <a:lt1>
        <a:sysClr val="window" lastClr="FFFFFF"/>
      </a:lt1>
      <a:dk2>
        <a:srgbClr val="647252"/>
      </a:dk2>
      <a:lt2>
        <a:srgbClr val="EAE8CF"/>
      </a:lt2>
      <a:accent1>
        <a:srgbClr val="E78712"/>
      </a:accent1>
      <a:accent2>
        <a:srgbClr val="B73C26"/>
      </a:accent2>
      <a:accent3>
        <a:srgbClr val="865331"/>
      </a:accent3>
      <a:accent4>
        <a:srgbClr val="B38648"/>
      </a:accent4>
      <a:accent5>
        <a:srgbClr val="BBB473"/>
      </a:accent5>
      <a:accent6>
        <a:srgbClr val="849276"/>
      </a:accent6>
      <a:hlink>
        <a:srgbClr val="FDAB2A"/>
      </a:hlink>
      <a:folHlink>
        <a:srgbClr val="CCB182"/>
      </a:folHlink>
    </a:clrScheme>
    <a:fontScheme name="Espiral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Espiral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54F6613E-5ED7-40ED-90A8-F639BE712C0E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JOYAS DE SABIDURIA</Template>
  <TotalTime>1</TotalTime>
  <Words>196</Words>
  <Application>Microsoft Office PowerPoint</Application>
  <PresentationFormat>Panorámica</PresentationFormat>
  <Paragraphs>63</Paragraphs>
  <Slides>16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16</vt:i4>
      </vt:variant>
    </vt:vector>
  </HeadingPairs>
  <TitlesOfParts>
    <vt:vector size="24" baseType="lpstr">
      <vt:lpstr>Arial</vt:lpstr>
      <vt:lpstr>Berlin Sans FB Demi</vt:lpstr>
      <vt:lpstr>Calibri</vt:lpstr>
      <vt:lpstr>Century Gothic</vt:lpstr>
      <vt:lpstr>Monotype Corsiva</vt:lpstr>
      <vt:lpstr>Wingdings 3</vt:lpstr>
      <vt:lpstr>Diseño predeterminado</vt:lpstr>
      <vt:lpstr>Espiral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1</cp:revision>
  <dcterms:created xsi:type="dcterms:W3CDTF">2014-09-23T22:08:03Z</dcterms:created>
  <dcterms:modified xsi:type="dcterms:W3CDTF">2014-09-23T22:09:28Z</dcterms:modified>
</cp:coreProperties>
</file>