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activeX/activeX4.xml" ContentType="application/vnd.ms-office.activeX+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activeX/activeX2.xml" ContentType="application/vnd.ms-office.activeX+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Default Extension="vml" ContentType="application/vnd.openxmlformats-officedocument.vmlDrawing"/>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Default Extension="bin" ContentType="application/vnd.ms-office.activeX"/>
  <Override PartName="/ppt/activeX/activeX5.xml" ContentType="application/vnd.ms-office.activeX+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activeX/activeX3.xml" ContentType="application/vnd.ms-office.activeX+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activeX/activeX1.xml" ContentType="application/vnd.ms-office.activeX+xml"/>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39"/>
  </p:notesMasterIdLst>
  <p:sldIdLst>
    <p:sldId id="256" r:id="rId3"/>
    <p:sldId id="272" r:id="rId4"/>
    <p:sldId id="273" r:id="rId5"/>
    <p:sldId id="270" r:id="rId6"/>
    <p:sldId id="271" r:id="rId7"/>
    <p:sldId id="268" r:id="rId8"/>
    <p:sldId id="269" r:id="rId9"/>
    <p:sldId id="266" r:id="rId10"/>
    <p:sldId id="267" r:id="rId11"/>
    <p:sldId id="264" r:id="rId12"/>
    <p:sldId id="265" r:id="rId13"/>
    <p:sldId id="262" r:id="rId14"/>
    <p:sldId id="263" r:id="rId15"/>
    <p:sldId id="260" r:id="rId16"/>
    <p:sldId id="274" r:id="rId17"/>
    <p:sldId id="275" r:id="rId18"/>
    <p:sldId id="261" r:id="rId19"/>
    <p:sldId id="257" r:id="rId20"/>
    <p:sldId id="258" r:id="rId21"/>
    <p:sldId id="276" r:id="rId22"/>
    <p:sldId id="277" r:id="rId23"/>
    <p:sldId id="279" r:id="rId24"/>
    <p:sldId id="278" r:id="rId25"/>
    <p:sldId id="281" r:id="rId26"/>
    <p:sldId id="280" r:id="rId27"/>
    <p:sldId id="259" r:id="rId28"/>
    <p:sldId id="291" r:id="rId29"/>
    <p:sldId id="292" r:id="rId30"/>
    <p:sldId id="282" r:id="rId31"/>
    <p:sldId id="283" r:id="rId32"/>
    <p:sldId id="284" r:id="rId33"/>
    <p:sldId id="285" r:id="rId34"/>
    <p:sldId id="286" r:id="rId35"/>
    <p:sldId id="287" r:id="rId36"/>
    <p:sldId id="289" r:id="rId37"/>
    <p:sldId id="290" r:id="rId3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3Gl47GQQSSUEYPBpmgEbBQ" hashData="ozS+XYlG3+n75aeX7QwGPvUXLrI"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FF00"/>
    <a:srgbClr val="CC00FF"/>
    <a:srgbClr val="00FFFF"/>
    <a:srgbClr val="6600CC"/>
    <a:srgbClr val="660066"/>
    <a:srgbClr val="FF6600"/>
    <a:srgbClr val="0033CC"/>
    <a:srgbClr val="FFFFFF"/>
    <a:srgbClr val="FF0066"/>
    <a:srgbClr val="0066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46" d="100"/>
          <a:sy n="46" d="100"/>
        </p:scale>
        <p:origin x="-174"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notesMaster" Target="notesMasters/notesMaster1.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tableStyles" Target="tableStyles.xml"/></Relationships>
</file>

<file path=ppt/activeX/_rels/activeX1.xml.rels><?xml version="1.0" encoding="UTF-8" standalone="yes"?>
<Relationships xmlns="http://schemas.openxmlformats.org/package/2006/relationships"><Relationship Id="rId1" Type="http://schemas.microsoft.com/office/2006/relationships/activeXControlBinary" Target="activeX1.bin"/></Relationships>
</file>

<file path=ppt/activeX/_rels/activeX2.xml.rels><?xml version="1.0" encoding="UTF-8" standalone="yes"?>
<Relationships xmlns="http://schemas.openxmlformats.org/package/2006/relationships"><Relationship Id="rId1" Type="http://schemas.microsoft.com/office/2006/relationships/activeXControlBinary" Target="activeX2.bin"/></Relationships>
</file>

<file path=ppt/activeX/_rels/activeX3.xml.rels><?xml version="1.0" encoding="UTF-8" standalone="yes"?>
<Relationships xmlns="http://schemas.openxmlformats.org/package/2006/relationships"><Relationship Id="rId1" Type="http://schemas.microsoft.com/office/2006/relationships/activeXControlBinary" Target="activeX3.bin"/></Relationships>
</file>

<file path=ppt/activeX/_rels/activeX4.xml.rels><?xml version="1.0" encoding="UTF-8" standalone="yes"?>
<Relationships xmlns="http://schemas.openxmlformats.org/package/2006/relationships"><Relationship Id="rId1" Type="http://schemas.microsoft.com/office/2006/relationships/activeXControlBinary" Target="activeX4.bin"/></Relationships>
</file>

<file path=ppt/activeX/_rels/activeX5.xml.rels><?xml version="1.0" encoding="UTF-8" standalone="yes"?>
<Relationships xmlns="http://schemas.openxmlformats.org/package/2006/relationships"><Relationship Id="rId1" Type="http://schemas.microsoft.com/office/2006/relationships/activeXControlBinary" Target="activeX5.bin"/></Relationships>
</file>

<file path=ppt/activeX/activeX1.xml><?xml version="1.0" encoding="utf-8"?>
<ax:ocx xmlns:ax="http://schemas.microsoft.com/office/2006/activeX" xmlns:r="http://schemas.openxmlformats.org/officeDocument/2006/relationships" ax:classid="{D27CDB6E-AE6D-11CF-96B8-444553540000}" ax:persistence="persistStorage" r:id="rId1"/>
</file>

<file path=ppt/activeX/activeX2.xml><?xml version="1.0" encoding="utf-8"?>
<ax:ocx xmlns:ax="http://schemas.microsoft.com/office/2006/activeX" xmlns:r="http://schemas.openxmlformats.org/officeDocument/2006/relationships" ax:classid="{D27CDB6E-AE6D-11CF-96B8-444553540000}" ax:persistence="persistStorage" r:id="rId1"/>
</file>

<file path=ppt/activeX/activeX3.xml><?xml version="1.0" encoding="utf-8"?>
<ax:ocx xmlns:ax="http://schemas.microsoft.com/office/2006/activeX" xmlns:r="http://schemas.openxmlformats.org/officeDocument/2006/relationships" ax:classid="{D27CDB6E-AE6D-11CF-96B8-444553540000}" ax:persistence="persistStorage" r:id="rId1"/>
</file>

<file path=ppt/activeX/activeX4.xml><?xml version="1.0" encoding="utf-8"?>
<ax:ocx xmlns:ax="http://schemas.microsoft.com/office/2006/activeX" xmlns:r="http://schemas.openxmlformats.org/officeDocument/2006/relationships" ax:classid="{D27CDB6E-AE6D-11CF-96B8-444553540000}" ax:persistence="persistStorage" r:id="rId1"/>
</file>

<file path=ppt/activeX/activeX5.xml><?xml version="1.0" encoding="utf-8"?>
<ax:ocx xmlns:ax="http://schemas.microsoft.com/office/2006/activeX" xmlns:r="http://schemas.openxmlformats.org/officeDocument/2006/relationships" ax:classid="{D27CDB6E-AE6D-11CF-96B8-444553540000}" ax:persistence="persistStorage" r:id="rId1"/>
</file>

<file path=ppt/drawings/_rels/vmlDrawing1.vml.rels><?xml version="1.0" encoding="UTF-8" standalone="yes"?>
<Relationships xmlns="http://schemas.openxmlformats.org/package/2006/relationships"><Relationship Id="rId1" Type="http://schemas.openxmlformats.org/officeDocument/2006/relationships/image" Target="../media/image35.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38.w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40.w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42.w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44.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0DC6FFF-86B2-43F7-A830-0F47127D116F}" type="datetimeFigureOut">
              <a:rPr lang="en-US" smtClean="0"/>
              <a:pPr/>
              <a:t>9/6/2013</a:t>
            </a:fld>
            <a:endParaRPr lang="en-U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A6E4FE5-94B9-46F1-BCD8-84C6B448CB43}" type="slidenum">
              <a:rPr lang="en-US" smtClean="0"/>
              <a:pPr/>
              <a:t>‹Nº›</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n-US" dirty="0"/>
          </a:p>
        </p:txBody>
      </p:sp>
      <p:sp>
        <p:nvSpPr>
          <p:cNvPr id="4" name="3 Marcador de número de diapositiva"/>
          <p:cNvSpPr>
            <a:spLocks noGrp="1"/>
          </p:cNvSpPr>
          <p:nvPr>
            <p:ph type="sldNum" sz="quarter" idx="10"/>
          </p:nvPr>
        </p:nvSpPr>
        <p:spPr/>
        <p:txBody>
          <a:bodyPr/>
          <a:lstStyle/>
          <a:p>
            <a:fld id="{7A6E4FE5-94B9-46F1-BCD8-84C6B448CB43}" type="slidenum">
              <a:rPr lang="en-US" smtClean="0"/>
              <a:pPr/>
              <a:t>2</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n-US" dirty="0"/>
          </a:p>
        </p:txBody>
      </p:sp>
      <p:sp>
        <p:nvSpPr>
          <p:cNvPr id="4" name="3 Marcador de número de diapositiva"/>
          <p:cNvSpPr>
            <a:spLocks noGrp="1"/>
          </p:cNvSpPr>
          <p:nvPr>
            <p:ph type="sldNum" sz="quarter" idx="10"/>
          </p:nvPr>
        </p:nvSpPr>
        <p:spPr/>
        <p:txBody>
          <a:bodyPr/>
          <a:lstStyle/>
          <a:p>
            <a:fld id="{7A6E4FE5-94B9-46F1-BCD8-84C6B448CB43}" type="slidenum">
              <a:rPr lang="en-US" smtClean="0"/>
              <a:pPr/>
              <a:t>23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n-U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n-US"/>
          </a:p>
        </p:txBody>
      </p:sp>
      <p:sp>
        <p:nvSpPr>
          <p:cNvPr id="4" name="3 Marcador de fecha"/>
          <p:cNvSpPr>
            <a:spLocks noGrp="1"/>
          </p:cNvSpPr>
          <p:nvPr>
            <p:ph type="dt" sz="half" idx="10"/>
          </p:nvPr>
        </p:nvSpPr>
        <p:spPr/>
        <p:txBody>
          <a:bodyPr/>
          <a:lstStyle/>
          <a:p>
            <a:fld id="{A441C1E6-8CBC-473E-9C9F-0D90446DF782}" type="datetimeFigureOut">
              <a:rPr lang="en-US" smtClean="0"/>
              <a:pPr/>
              <a:t>9/6/2013</a:t>
            </a:fld>
            <a:endParaRPr lang="en-US"/>
          </a:p>
        </p:txBody>
      </p:sp>
      <p:sp>
        <p:nvSpPr>
          <p:cNvPr id="5" name="4 Marcador de pie de página"/>
          <p:cNvSpPr>
            <a:spLocks noGrp="1"/>
          </p:cNvSpPr>
          <p:nvPr>
            <p:ph type="ftr" sz="quarter" idx="11"/>
          </p:nvPr>
        </p:nvSpPr>
        <p:spPr/>
        <p:txBody>
          <a:bodyPr/>
          <a:lstStyle/>
          <a:p>
            <a:endParaRPr lang="en-US"/>
          </a:p>
        </p:txBody>
      </p:sp>
      <p:sp>
        <p:nvSpPr>
          <p:cNvPr id="6" name="5 Marcador de número de diapositiva"/>
          <p:cNvSpPr>
            <a:spLocks noGrp="1"/>
          </p:cNvSpPr>
          <p:nvPr>
            <p:ph type="sldNum" sz="quarter" idx="12"/>
          </p:nvPr>
        </p:nvSpPr>
        <p:spPr/>
        <p:txBody>
          <a:bodyPr/>
          <a:lstStyle/>
          <a:p>
            <a:fld id="{42A912B5-3BD9-48C3-8697-63D3D164A602}" type="slidenum">
              <a:rPr lang="en-US" smtClean="0"/>
              <a:pPr/>
              <a:t>‹Nº›</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n-U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3 Marcador de fecha"/>
          <p:cNvSpPr>
            <a:spLocks noGrp="1"/>
          </p:cNvSpPr>
          <p:nvPr>
            <p:ph type="dt" sz="half" idx="10"/>
          </p:nvPr>
        </p:nvSpPr>
        <p:spPr/>
        <p:txBody>
          <a:bodyPr/>
          <a:lstStyle/>
          <a:p>
            <a:fld id="{A441C1E6-8CBC-473E-9C9F-0D90446DF782}" type="datetimeFigureOut">
              <a:rPr lang="en-US" smtClean="0"/>
              <a:pPr/>
              <a:t>9/6/2013</a:t>
            </a:fld>
            <a:endParaRPr lang="en-US"/>
          </a:p>
        </p:txBody>
      </p:sp>
      <p:sp>
        <p:nvSpPr>
          <p:cNvPr id="5" name="4 Marcador de pie de página"/>
          <p:cNvSpPr>
            <a:spLocks noGrp="1"/>
          </p:cNvSpPr>
          <p:nvPr>
            <p:ph type="ftr" sz="quarter" idx="11"/>
          </p:nvPr>
        </p:nvSpPr>
        <p:spPr/>
        <p:txBody>
          <a:bodyPr/>
          <a:lstStyle/>
          <a:p>
            <a:endParaRPr lang="en-US"/>
          </a:p>
        </p:txBody>
      </p:sp>
      <p:sp>
        <p:nvSpPr>
          <p:cNvPr id="6" name="5 Marcador de número de diapositiva"/>
          <p:cNvSpPr>
            <a:spLocks noGrp="1"/>
          </p:cNvSpPr>
          <p:nvPr>
            <p:ph type="sldNum" sz="quarter" idx="12"/>
          </p:nvPr>
        </p:nvSpPr>
        <p:spPr/>
        <p:txBody>
          <a:bodyPr/>
          <a:lstStyle/>
          <a:p>
            <a:fld id="{42A912B5-3BD9-48C3-8697-63D3D164A602}" type="slidenum">
              <a:rPr lang="en-US" smtClean="0"/>
              <a:pPr/>
              <a:t>‹Nº›</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n-U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A441C1E6-8CBC-473E-9C9F-0D90446DF782}" type="datetimeFigureOut">
              <a:rPr lang="en-US" smtClean="0"/>
              <a:pPr/>
              <a:t>9/6/2013</a:t>
            </a:fld>
            <a:endParaRPr lang="en-US"/>
          </a:p>
        </p:txBody>
      </p:sp>
      <p:sp>
        <p:nvSpPr>
          <p:cNvPr id="5" name="4 Marcador de pie de página"/>
          <p:cNvSpPr>
            <a:spLocks noGrp="1"/>
          </p:cNvSpPr>
          <p:nvPr>
            <p:ph type="ftr" sz="quarter" idx="11"/>
          </p:nvPr>
        </p:nvSpPr>
        <p:spPr/>
        <p:txBody>
          <a:bodyPr/>
          <a:lstStyle/>
          <a:p>
            <a:endParaRPr lang="en-US"/>
          </a:p>
        </p:txBody>
      </p:sp>
      <p:sp>
        <p:nvSpPr>
          <p:cNvPr id="6" name="5 Marcador de número de diapositiva"/>
          <p:cNvSpPr>
            <a:spLocks noGrp="1"/>
          </p:cNvSpPr>
          <p:nvPr>
            <p:ph type="sldNum" sz="quarter" idx="12"/>
          </p:nvPr>
        </p:nvSpPr>
        <p:spPr/>
        <p:txBody>
          <a:bodyPr/>
          <a:lstStyle/>
          <a:p>
            <a:fld id="{42A912B5-3BD9-48C3-8697-63D3D164A602}" type="slidenum">
              <a:rPr lang="en-US" smtClean="0"/>
              <a:pPr/>
              <a:t>‹Nº›</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n-U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5" name="4 Marcador de fecha"/>
          <p:cNvSpPr>
            <a:spLocks noGrp="1"/>
          </p:cNvSpPr>
          <p:nvPr>
            <p:ph type="dt" sz="half" idx="10"/>
          </p:nvPr>
        </p:nvSpPr>
        <p:spPr/>
        <p:txBody>
          <a:bodyPr/>
          <a:lstStyle/>
          <a:p>
            <a:fld id="{A441C1E6-8CBC-473E-9C9F-0D90446DF782}" type="datetimeFigureOut">
              <a:rPr lang="en-US" smtClean="0"/>
              <a:pPr/>
              <a:t>9/6/2013</a:t>
            </a:fld>
            <a:endParaRPr lang="en-US"/>
          </a:p>
        </p:txBody>
      </p:sp>
      <p:sp>
        <p:nvSpPr>
          <p:cNvPr id="6" name="5 Marcador de pie de página"/>
          <p:cNvSpPr>
            <a:spLocks noGrp="1"/>
          </p:cNvSpPr>
          <p:nvPr>
            <p:ph type="ftr" sz="quarter" idx="11"/>
          </p:nvPr>
        </p:nvSpPr>
        <p:spPr/>
        <p:txBody>
          <a:bodyPr/>
          <a:lstStyle/>
          <a:p>
            <a:endParaRPr lang="en-US"/>
          </a:p>
        </p:txBody>
      </p:sp>
      <p:sp>
        <p:nvSpPr>
          <p:cNvPr id="7" name="6 Marcador de número de diapositiva"/>
          <p:cNvSpPr>
            <a:spLocks noGrp="1"/>
          </p:cNvSpPr>
          <p:nvPr>
            <p:ph type="sldNum" sz="quarter" idx="12"/>
          </p:nvPr>
        </p:nvSpPr>
        <p:spPr/>
        <p:txBody>
          <a:bodyPr/>
          <a:lstStyle/>
          <a:p>
            <a:fld id="{42A912B5-3BD9-48C3-8697-63D3D164A602}" type="slidenum">
              <a:rPr lang="en-US" smtClean="0"/>
              <a:pPr/>
              <a:t>‹Nº›</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n-U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7" name="6 Marcador de fecha"/>
          <p:cNvSpPr>
            <a:spLocks noGrp="1"/>
          </p:cNvSpPr>
          <p:nvPr>
            <p:ph type="dt" sz="half" idx="10"/>
          </p:nvPr>
        </p:nvSpPr>
        <p:spPr/>
        <p:txBody>
          <a:bodyPr/>
          <a:lstStyle/>
          <a:p>
            <a:fld id="{A441C1E6-8CBC-473E-9C9F-0D90446DF782}" type="datetimeFigureOut">
              <a:rPr lang="en-US" smtClean="0"/>
              <a:pPr/>
              <a:t>9/6/2013</a:t>
            </a:fld>
            <a:endParaRPr lang="en-US"/>
          </a:p>
        </p:txBody>
      </p:sp>
      <p:sp>
        <p:nvSpPr>
          <p:cNvPr id="8" name="7 Marcador de pie de página"/>
          <p:cNvSpPr>
            <a:spLocks noGrp="1"/>
          </p:cNvSpPr>
          <p:nvPr>
            <p:ph type="ftr" sz="quarter" idx="11"/>
          </p:nvPr>
        </p:nvSpPr>
        <p:spPr/>
        <p:txBody>
          <a:bodyPr/>
          <a:lstStyle/>
          <a:p>
            <a:endParaRPr lang="en-US"/>
          </a:p>
        </p:txBody>
      </p:sp>
      <p:sp>
        <p:nvSpPr>
          <p:cNvPr id="9" name="8 Marcador de número de diapositiva"/>
          <p:cNvSpPr>
            <a:spLocks noGrp="1"/>
          </p:cNvSpPr>
          <p:nvPr>
            <p:ph type="sldNum" sz="quarter" idx="12"/>
          </p:nvPr>
        </p:nvSpPr>
        <p:spPr/>
        <p:txBody>
          <a:bodyPr/>
          <a:lstStyle/>
          <a:p>
            <a:fld id="{42A912B5-3BD9-48C3-8697-63D3D164A602}" type="slidenum">
              <a:rPr lang="en-US" smtClean="0"/>
              <a:pPr/>
              <a:t>‹Nº›</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n-US"/>
          </a:p>
        </p:txBody>
      </p:sp>
      <p:sp>
        <p:nvSpPr>
          <p:cNvPr id="3" name="2 Marcador de fecha"/>
          <p:cNvSpPr>
            <a:spLocks noGrp="1"/>
          </p:cNvSpPr>
          <p:nvPr>
            <p:ph type="dt" sz="half" idx="10"/>
          </p:nvPr>
        </p:nvSpPr>
        <p:spPr/>
        <p:txBody>
          <a:bodyPr/>
          <a:lstStyle/>
          <a:p>
            <a:fld id="{A441C1E6-8CBC-473E-9C9F-0D90446DF782}" type="datetimeFigureOut">
              <a:rPr lang="en-US" smtClean="0"/>
              <a:pPr/>
              <a:t>9/6/2013</a:t>
            </a:fld>
            <a:endParaRPr lang="en-US"/>
          </a:p>
        </p:txBody>
      </p:sp>
      <p:sp>
        <p:nvSpPr>
          <p:cNvPr id="4" name="3 Marcador de pie de página"/>
          <p:cNvSpPr>
            <a:spLocks noGrp="1"/>
          </p:cNvSpPr>
          <p:nvPr>
            <p:ph type="ftr" sz="quarter" idx="11"/>
          </p:nvPr>
        </p:nvSpPr>
        <p:spPr/>
        <p:txBody>
          <a:bodyPr/>
          <a:lstStyle/>
          <a:p>
            <a:endParaRPr lang="en-US"/>
          </a:p>
        </p:txBody>
      </p:sp>
      <p:sp>
        <p:nvSpPr>
          <p:cNvPr id="5" name="4 Marcador de número de diapositiva"/>
          <p:cNvSpPr>
            <a:spLocks noGrp="1"/>
          </p:cNvSpPr>
          <p:nvPr>
            <p:ph type="sldNum" sz="quarter" idx="12"/>
          </p:nvPr>
        </p:nvSpPr>
        <p:spPr/>
        <p:txBody>
          <a:bodyPr/>
          <a:lstStyle/>
          <a:p>
            <a:fld id="{42A912B5-3BD9-48C3-8697-63D3D164A602}" type="slidenum">
              <a:rPr lang="en-US" smtClean="0"/>
              <a:pPr/>
              <a:t>‹Nº›</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A441C1E6-8CBC-473E-9C9F-0D90446DF782}" type="datetimeFigureOut">
              <a:rPr lang="en-US" smtClean="0"/>
              <a:pPr/>
              <a:t>9/6/2013</a:t>
            </a:fld>
            <a:endParaRPr lang="en-US"/>
          </a:p>
        </p:txBody>
      </p:sp>
      <p:sp>
        <p:nvSpPr>
          <p:cNvPr id="3" name="2 Marcador de pie de página"/>
          <p:cNvSpPr>
            <a:spLocks noGrp="1"/>
          </p:cNvSpPr>
          <p:nvPr>
            <p:ph type="ftr" sz="quarter" idx="11"/>
          </p:nvPr>
        </p:nvSpPr>
        <p:spPr/>
        <p:txBody>
          <a:bodyPr/>
          <a:lstStyle/>
          <a:p>
            <a:endParaRPr lang="en-US"/>
          </a:p>
        </p:txBody>
      </p:sp>
      <p:sp>
        <p:nvSpPr>
          <p:cNvPr id="4" name="3 Marcador de número de diapositiva"/>
          <p:cNvSpPr>
            <a:spLocks noGrp="1"/>
          </p:cNvSpPr>
          <p:nvPr>
            <p:ph type="sldNum" sz="quarter" idx="12"/>
          </p:nvPr>
        </p:nvSpPr>
        <p:spPr/>
        <p:txBody>
          <a:bodyPr/>
          <a:lstStyle/>
          <a:p>
            <a:fld id="{42A912B5-3BD9-48C3-8697-63D3D164A602}" type="slidenum">
              <a:rPr lang="en-US" smtClean="0"/>
              <a:pPr/>
              <a:t>‹Nº›</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n-U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A441C1E6-8CBC-473E-9C9F-0D90446DF782}" type="datetimeFigureOut">
              <a:rPr lang="en-US" smtClean="0"/>
              <a:pPr/>
              <a:t>9/6/2013</a:t>
            </a:fld>
            <a:endParaRPr lang="en-US"/>
          </a:p>
        </p:txBody>
      </p:sp>
      <p:sp>
        <p:nvSpPr>
          <p:cNvPr id="6" name="5 Marcador de pie de página"/>
          <p:cNvSpPr>
            <a:spLocks noGrp="1"/>
          </p:cNvSpPr>
          <p:nvPr>
            <p:ph type="ftr" sz="quarter" idx="11"/>
          </p:nvPr>
        </p:nvSpPr>
        <p:spPr/>
        <p:txBody>
          <a:bodyPr/>
          <a:lstStyle/>
          <a:p>
            <a:endParaRPr lang="en-US"/>
          </a:p>
        </p:txBody>
      </p:sp>
      <p:sp>
        <p:nvSpPr>
          <p:cNvPr id="7" name="6 Marcador de número de diapositiva"/>
          <p:cNvSpPr>
            <a:spLocks noGrp="1"/>
          </p:cNvSpPr>
          <p:nvPr>
            <p:ph type="sldNum" sz="quarter" idx="12"/>
          </p:nvPr>
        </p:nvSpPr>
        <p:spPr/>
        <p:txBody>
          <a:bodyPr/>
          <a:lstStyle/>
          <a:p>
            <a:fld id="{42A912B5-3BD9-48C3-8697-63D3D164A602}" type="slidenum">
              <a:rPr lang="en-US" smtClean="0"/>
              <a:pPr/>
              <a:t>‹Nº›</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n-U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A441C1E6-8CBC-473E-9C9F-0D90446DF782}" type="datetimeFigureOut">
              <a:rPr lang="en-US" smtClean="0"/>
              <a:pPr/>
              <a:t>9/6/2013</a:t>
            </a:fld>
            <a:endParaRPr lang="en-US"/>
          </a:p>
        </p:txBody>
      </p:sp>
      <p:sp>
        <p:nvSpPr>
          <p:cNvPr id="6" name="5 Marcador de pie de página"/>
          <p:cNvSpPr>
            <a:spLocks noGrp="1"/>
          </p:cNvSpPr>
          <p:nvPr>
            <p:ph type="ftr" sz="quarter" idx="11"/>
          </p:nvPr>
        </p:nvSpPr>
        <p:spPr/>
        <p:txBody>
          <a:bodyPr/>
          <a:lstStyle/>
          <a:p>
            <a:endParaRPr lang="en-US"/>
          </a:p>
        </p:txBody>
      </p:sp>
      <p:sp>
        <p:nvSpPr>
          <p:cNvPr id="7" name="6 Marcador de número de diapositiva"/>
          <p:cNvSpPr>
            <a:spLocks noGrp="1"/>
          </p:cNvSpPr>
          <p:nvPr>
            <p:ph type="sldNum" sz="quarter" idx="12"/>
          </p:nvPr>
        </p:nvSpPr>
        <p:spPr/>
        <p:txBody>
          <a:bodyPr/>
          <a:lstStyle/>
          <a:p>
            <a:fld id="{42A912B5-3BD9-48C3-8697-63D3D164A602}" type="slidenum">
              <a:rPr lang="en-US" smtClean="0"/>
              <a:pPr/>
              <a:t>‹Nº›</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n-U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3 Marcador de fecha"/>
          <p:cNvSpPr>
            <a:spLocks noGrp="1"/>
          </p:cNvSpPr>
          <p:nvPr>
            <p:ph type="dt" sz="half" idx="10"/>
          </p:nvPr>
        </p:nvSpPr>
        <p:spPr/>
        <p:txBody>
          <a:bodyPr/>
          <a:lstStyle/>
          <a:p>
            <a:fld id="{A441C1E6-8CBC-473E-9C9F-0D90446DF782}" type="datetimeFigureOut">
              <a:rPr lang="en-US" smtClean="0"/>
              <a:pPr/>
              <a:t>9/6/2013</a:t>
            </a:fld>
            <a:endParaRPr lang="en-US"/>
          </a:p>
        </p:txBody>
      </p:sp>
      <p:sp>
        <p:nvSpPr>
          <p:cNvPr id="5" name="4 Marcador de pie de página"/>
          <p:cNvSpPr>
            <a:spLocks noGrp="1"/>
          </p:cNvSpPr>
          <p:nvPr>
            <p:ph type="ftr" sz="quarter" idx="11"/>
          </p:nvPr>
        </p:nvSpPr>
        <p:spPr/>
        <p:txBody>
          <a:bodyPr/>
          <a:lstStyle/>
          <a:p>
            <a:endParaRPr lang="en-US"/>
          </a:p>
        </p:txBody>
      </p:sp>
      <p:sp>
        <p:nvSpPr>
          <p:cNvPr id="6" name="5 Marcador de número de diapositiva"/>
          <p:cNvSpPr>
            <a:spLocks noGrp="1"/>
          </p:cNvSpPr>
          <p:nvPr>
            <p:ph type="sldNum" sz="quarter" idx="12"/>
          </p:nvPr>
        </p:nvSpPr>
        <p:spPr/>
        <p:txBody>
          <a:bodyPr/>
          <a:lstStyle/>
          <a:p>
            <a:fld id="{42A912B5-3BD9-48C3-8697-63D3D164A602}" type="slidenum">
              <a:rPr lang="en-US" smtClean="0"/>
              <a:pPr/>
              <a:t>‹Nº›</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n-U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3 Marcador de fecha"/>
          <p:cNvSpPr>
            <a:spLocks noGrp="1"/>
          </p:cNvSpPr>
          <p:nvPr>
            <p:ph type="dt" sz="half" idx="10"/>
          </p:nvPr>
        </p:nvSpPr>
        <p:spPr/>
        <p:txBody>
          <a:bodyPr/>
          <a:lstStyle/>
          <a:p>
            <a:fld id="{A441C1E6-8CBC-473E-9C9F-0D90446DF782}" type="datetimeFigureOut">
              <a:rPr lang="en-US" smtClean="0"/>
              <a:pPr/>
              <a:t>9/6/2013</a:t>
            </a:fld>
            <a:endParaRPr lang="en-US"/>
          </a:p>
        </p:txBody>
      </p:sp>
      <p:sp>
        <p:nvSpPr>
          <p:cNvPr id="5" name="4 Marcador de pie de página"/>
          <p:cNvSpPr>
            <a:spLocks noGrp="1"/>
          </p:cNvSpPr>
          <p:nvPr>
            <p:ph type="ftr" sz="quarter" idx="11"/>
          </p:nvPr>
        </p:nvSpPr>
        <p:spPr/>
        <p:txBody>
          <a:bodyPr/>
          <a:lstStyle/>
          <a:p>
            <a:endParaRPr lang="en-US"/>
          </a:p>
        </p:txBody>
      </p:sp>
      <p:sp>
        <p:nvSpPr>
          <p:cNvPr id="6" name="5 Marcador de número de diapositiva"/>
          <p:cNvSpPr>
            <a:spLocks noGrp="1"/>
          </p:cNvSpPr>
          <p:nvPr>
            <p:ph type="sldNum" sz="quarter" idx="12"/>
          </p:nvPr>
        </p:nvSpPr>
        <p:spPr/>
        <p:txBody>
          <a:bodyPr/>
          <a:lstStyle/>
          <a:p>
            <a:fld id="{42A912B5-3BD9-48C3-8697-63D3D164A602}" type="slidenum">
              <a:rPr lang="en-US" smtClean="0"/>
              <a:pPr/>
              <a:t>‹Nº›</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n-U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n-U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F67E14E7-337B-4201-99F5-2DBF6044003C}"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n-U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441C1E6-8CBC-473E-9C9F-0D90446DF782}" type="datetimeFigureOut">
              <a:rPr lang="en-US" smtClean="0"/>
              <a:pPr/>
              <a:t>9/6/2013</a:t>
            </a:fld>
            <a:endParaRPr lang="en-U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2A912B5-3BD9-48C3-8697-63D3D164A602}" type="slidenum">
              <a:rPr lang="en-US" smtClean="0"/>
              <a:pPr/>
              <a:t>‹Nº›</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33B37F3D-E893-4E55-9C03-E696CD4E9961}"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3.gif"/></Relationships>
</file>

<file path=ppt/slides/_rels/slide2.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hyperlink" Target="http://es.wikipedia.org/wiki/Religi%C3%B3n" TargetMode="External"/><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gif"/><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gif"/><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gif"/><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2.gif"/><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hyperlink" Target="http://ateismoparacristianos.blogspot.com/2013/05/el-papa-francisco-favor-del-ateismo.html" TargetMode="External"/><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slide" Target="slide30.xml"/><Relationship Id="rId7" Type="http://schemas.openxmlformats.org/officeDocument/2006/relationships/slide" Target="slide34.xml"/><Relationship Id="rId2" Type="http://schemas.openxmlformats.org/officeDocument/2006/relationships/image" Target="../media/image34.jpeg"/><Relationship Id="rId1" Type="http://schemas.openxmlformats.org/officeDocument/2006/relationships/slideLayout" Target="../slideLayouts/slideLayout2.xml"/><Relationship Id="rId6" Type="http://schemas.openxmlformats.org/officeDocument/2006/relationships/slide" Target="slide33.xml"/><Relationship Id="rId5" Type="http://schemas.openxmlformats.org/officeDocument/2006/relationships/slide" Target="slide32.xml"/><Relationship Id="rId4" Type="http://schemas.openxmlformats.org/officeDocument/2006/relationships/slide" Target="slide31.xml"/></Relationships>
</file>

<file path=ppt/slides/_rels/slide30.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slide" Target="slide31.xml"/><Relationship Id="rId2" Type="http://schemas.openxmlformats.org/officeDocument/2006/relationships/control" Target="../activeX/activeX1.xml"/><Relationship Id="rId1" Type="http://schemas.openxmlformats.org/officeDocument/2006/relationships/vmlDrawing" Target="../drawings/vmlDrawing1.vml"/><Relationship Id="rId6" Type="http://schemas.openxmlformats.org/officeDocument/2006/relationships/image" Target="../media/image37.gif"/><Relationship Id="rId5" Type="http://schemas.openxmlformats.org/officeDocument/2006/relationships/slide" Target="slide29.xml"/><Relationship Id="rId4" Type="http://schemas.openxmlformats.org/officeDocument/2006/relationships/image" Target="../media/image36.jpeg"/></Relationships>
</file>

<file path=ppt/slides/_rels/slide31.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slide" Target="slide32.xml"/><Relationship Id="rId2" Type="http://schemas.openxmlformats.org/officeDocument/2006/relationships/control" Target="../activeX/activeX2.xml"/><Relationship Id="rId1" Type="http://schemas.openxmlformats.org/officeDocument/2006/relationships/vmlDrawing" Target="../drawings/vmlDrawing2.vml"/><Relationship Id="rId6" Type="http://schemas.openxmlformats.org/officeDocument/2006/relationships/image" Target="../media/image37.gif"/><Relationship Id="rId5" Type="http://schemas.openxmlformats.org/officeDocument/2006/relationships/slide" Target="slide29.xml"/><Relationship Id="rId4" Type="http://schemas.openxmlformats.org/officeDocument/2006/relationships/image" Target="../media/image39.jpeg"/></Relationships>
</file>

<file path=ppt/slides/_rels/slide32.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slide" Target="slide33.xml"/><Relationship Id="rId2" Type="http://schemas.openxmlformats.org/officeDocument/2006/relationships/control" Target="../activeX/activeX3.xml"/><Relationship Id="rId1" Type="http://schemas.openxmlformats.org/officeDocument/2006/relationships/vmlDrawing" Target="../drawings/vmlDrawing3.vml"/><Relationship Id="rId6" Type="http://schemas.openxmlformats.org/officeDocument/2006/relationships/image" Target="../media/image37.gif"/><Relationship Id="rId5" Type="http://schemas.openxmlformats.org/officeDocument/2006/relationships/slide" Target="slide29.xml"/><Relationship Id="rId4" Type="http://schemas.openxmlformats.org/officeDocument/2006/relationships/image" Target="../media/image41.png"/></Relationships>
</file>

<file path=ppt/slides/_rels/slide33.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slide" Target="slide34.xml"/><Relationship Id="rId2" Type="http://schemas.openxmlformats.org/officeDocument/2006/relationships/control" Target="../activeX/activeX4.xml"/><Relationship Id="rId1" Type="http://schemas.openxmlformats.org/officeDocument/2006/relationships/vmlDrawing" Target="../drawings/vmlDrawing4.vml"/><Relationship Id="rId6" Type="http://schemas.openxmlformats.org/officeDocument/2006/relationships/image" Target="../media/image37.gif"/><Relationship Id="rId5" Type="http://schemas.openxmlformats.org/officeDocument/2006/relationships/slide" Target="slide29.xml"/><Relationship Id="rId4" Type="http://schemas.openxmlformats.org/officeDocument/2006/relationships/image" Target="../media/image43.jpeg"/></Relationships>
</file>

<file path=ppt/slides/_rels/slide34.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slide" Target="slide35.xml"/><Relationship Id="rId2" Type="http://schemas.openxmlformats.org/officeDocument/2006/relationships/control" Target="../activeX/activeX5.xml"/><Relationship Id="rId1" Type="http://schemas.openxmlformats.org/officeDocument/2006/relationships/vmlDrawing" Target="../drawings/vmlDrawing5.vml"/><Relationship Id="rId6" Type="http://schemas.openxmlformats.org/officeDocument/2006/relationships/image" Target="../media/image37.gif"/><Relationship Id="rId5" Type="http://schemas.openxmlformats.org/officeDocument/2006/relationships/slide" Target="slide29.xml"/><Relationship Id="rId4" Type="http://schemas.openxmlformats.org/officeDocument/2006/relationships/image" Target="../media/image45.jpeg"/></Relationships>
</file>

<file path=ppt/slides/_rels/slide35.xml.rels><?xml version="1.0" encoding="UTF-8" standalone="yes"?>
<Relationships xmlns="http://schemas.openxmlformats.org/package/2006/relationships"><Relationship Id="rId3" Type="http://schemas.openxmlformats.org/officeDocument/2006/relationships/hyperlink" Target="http://www.mispps.com/reflexion/evidencias-cientificas-de-la-biblia-parte-1/" TargetMode="External"/><Relationship Id="rId2" Type="http://schemas.openxmlformats.org/officeDocument/2006/relationships/image" Target="../media/image46.jpeg"/><Relationship Id="rId1" Type="http://schemas.openxmlformats.org/officeDocument/2006/relationships/slideLayout" Target="../slideLayouts/slideLayout2.xml"/><Relationship Id="rId6" Type="http://schemas.openxmlformats.org/officeDocument/2006/relationships/hyperlink" Target="http://www.mispps.com/reflexion/musical-cristiano-sumergeme/" TargetMode="External"/><Relationship Id="rId5" Type="http://schemas.openxmlformats.org/officeDocument/2006/relationships/hyperlink" Target="http://www.mispps.com/reflexion/evidencias-cientificas-de-la-biblia-parte-2/" TargetMode="External"/><Relationship Id="rId4" Type="http://schemas.openxmlformats.org/officeDocument/2006/relationships/hyperlink" Target="http://www.mispps.com/reflexion/sendas-dios-hara/" TargetMode="External"/></Relationships>
</file>

<file path=ppt/slides/_rels/slide36.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47.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48.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49.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Administrador\Escritorio\1092570-800x600-[DesktopNexus.com].jpg"/>
          <p:cNvPicPr>
            <a:picLocks noChangeAspect="1" noChangeArrowheads="1"/>
          </p:cNvPicPr>
          <p:nvPr/>
        </p:nvPicPr>
        <p:blipFill>
          <a:blip r:embed="rId2"/>
          <a:srcRect/>
          <a:stretch>
            <a:fillRect/>
          </a:stretch>
        </p:blipFill>
        <p:spPr bwMode="auto">
          <a:xfrm>
            <a:off x="1" y="0"/>
            <a:ext cx="9144000" cy="6858000"/>
          </a:xfrm>
          <a:prstGeom prst="rect">
            <a:avLst/>
          </a:prstGeom>
          <a:blipFill>
            <a:blip r:embed="rId3"/>
            <a:stretch>
              <a:fillRect/>
            </a:stretch>
          </a:blipFill>
        </p:spPr>
      </p:pic>
      <p:sp>
        <p:nvSpPr>
          <p:cNvPr id="4" name="3 CuadroTexto"/>
          <p:cNvSpPr txBox="1"/>
          <p:nvPr/>
        </p:nvSpPr>
        <p:spPr>
          <a:xfrm>
            <a:off x="857224" y="500042"/>
            <a:ext cx="7358114" cy="1200329"/>
          </a:xfrm>
          <a:prstGeom prst="rect">
            <a:avLst/>
          </a:prstGeom>
          <a:noFill/>
        </p:spPr>
        <p:txBody>
          <a:bodyPr wrap="square" rtlCol="0">
            <a:spAutoFit/>
          </a:bodyPr>
          <a:lstStyle/>
          <a:p>
            <a:pPr algn="ctr"/>
            <a:r>
              <a:rPr lang="es-ES" sz="3600" b="1" dirty="0" smtClean="0">
                <a:solidFill>
                  <a:srgbClr val="FFFF00"/>
                </a:solidFill>
                <a:effectLst>
                  <a:glow rad="139700">
                    <a:srgbClr val="FF6600"/>
                  </a:glow>
                  <a:outerShdw blurRad="38100" dist="38100" dir="2700000" algn="tl">
                    <a:srgbClr val="000000">
                      <a:alpha val="43137"/>
                    </a:srgbClr>
                  </a:outerShdw>
                </a:effectLst>
                <a:latin typeface="Lucida Bright" pitchFamily="18" charset="0"/>
              </a:rPr>
              <a:t>JESUCRISTO NO ES RELIGIÓN ÉL ES VIDA</a:t>
            </a:r>
            <a:endParaRPr lang="en-US" sz="3600" b="1" dirty="0">
              <a:solidFill>
                <a:srgbClr val="FFFF00"/>
              </a:solidFill>
              <a:effectLst>
                <a:glow rad="139700">
                  <a:srgbClr val="FF6600"/>
                </a:glow>
                <a:outerShdw blurRad="38100" dist="38100" dir="2700000" algn="tl">
                  <a:srgbClr val="000000">
                    <a:alpha val="43137"/>
                  </a:srgbClr>
                </a:outerShdw>
              </a:effectLst>
              <a:latin typeface="Lucida Bright" pitchFamily="18" charset="0"/>
            </a:endParaRPr>
          </a:p>
        </p:txBody>
      </p:sp>
      <p:sp>
        <p:nvSpPr>
          <p:cNvPr id="8" name="7 Marco"/>
          <p:cNvSpPr/>
          <p:nvPr/>
        </p:nvSpPr>
        <p:spPr>
          <a:xfrm>
            <a:off x="0" y="0"/>
            <a:ext cx="9144000" cy="6858000"/>
          </a:xfrm>
          <a:prstGeom prst="frame">
            <a:avLst>
              <a:gd name="adj1" fmla="val 1366"/>
            </a:avLst>
          </a:prstGeom>
          <a:blipFill>
            <a:blip r:embed="rId3"/>
            <a:stretch>
              <a:fillRect/>
            </a:stretch>
          </a:blip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9" name="8 CuadroTexto"/>
          <p:cNvSpPr txBox="1"/>
          <p:nvPr/>
        </p:nvSpPr>
        <p:spPr>
          <a:xfrm>
            <a:off x="7715272" y="5929330"/>
            <a:ext cx="857256" cy="292388"/>
          </a:xfrm>
          <a:prstGeom prst="rect">
            <a:avLst/>
          </a:prstGeom>
          <a:noFill/>
        </p:spPr>
        <p:txBody>
          <a:bodyPr wrap="square" rtlCol="0">
            <a:spAutoFit/>
          </a:bodyPr>
          <a:lstStyle/>
          <a:p>
            <a:pPr algn="ctr"/>
            <a:r>
              <a:rPr lang="es-ES" sz="1300" b="1" i="1" dirty="0" smtClean="0">
                <a:solidFill>
                  <a:srgbClr val="FFFF00"/>
                </a:solidFill>
                <a:effectLst>
                  <a:glow rad="228600">
                    <a:schemeClr val="accent6">
                      <a:satMod val="175000"/>
                      <a:alpha val="40000"/>
                    </a:schemeClr>
                  </a:glow>
                  <a:outerShdw blurRad="38100" dist="38100" dir="2700000" algn="tl">
                    <a:srgbClr val="000000">
                      <a:alpha val="43137"/>
                    </a:srgbClr>
                  </a:outerShdw>
                </a:effectLst>
                <a:latin typeface="Times New Roman" pitchFamily="18" charset="0"/>
                <a:cs typeface="Times New Roman" pitchFamily="18" charset="0"/>
              </a:rPr>
              <a:t>Roberto</a:t>
            </a:r>
            <a:endParaRPr lang="en-US" sz="1300" b="1" i="1" dirty="0" smtClean="0">
              <a:solidFill>
                <a:srgbClr val="FFFF00"/>
              </a:solidFill>
              <a:effectLst>
                <a:glow rad="228600">
                  <a:schemeClr val="accent6">
                    <a:satMod val="175000"/>
                    <a:alpha val="40000"/>
                  </a:schemeClr>
                </a:glow>
                <a:outerShdw blurRad="38100" dist="38100" dir="2700000" algn="tl">
                  <a:srgbClr val="000000">
                    <a:alpha val="43137"/>
                  </a:srgbClr>
                </a:outerShdw>
              </a:effectLst>
              <a:latin typeface="Times New Roman" pitchFamily="18" charset="0"/>
              <a:cs typeface="Times New Roman" pitchFamily="18" charset="0"/>
            </a:endParaRPr>
          </a:p>
        </p:txBody>
      </p:sp>
      <p:sp>
        <p:nvSpPr>
          <p:cNvPr id="10" name="9 CuadroTexto"/>
          <p:cNvSpPr txBox="1"/>
          <p:nvPr/>
        </p:nvSpPr>
        <p:spPr>
          <a:xfrm>
            <a:off x="7572396" y="6143644"/>
            <a:ext cx="1143008" cy="292388"/>
          </a:xfrm>
          <a:prstGeom prst="rect">
            <a:avLst/>
          </a:prstGeom>
          <a:noFill/>
        </p:spPr>
        <p:txBody>
          <a:bodyPr wrap="square" rtlCol="0">
            <a:spAutoFit/>
          </a:bodyPr>
          <a:lstStyle/>
          <a:p>
            <a:pPr algn="ctr"/>
            <a:r>
              <a:rPr lang="es-ES" sz="1300" b="1" i="1" dirty="0" smtClean="0">
                <a:solidFill>
                  <a:srgbClr val="FFFF00"/>
                </a:solidFill>
                <a:effectLst>
                  <a:glow rad="228600">
                    <a:schemeClr val="accent6">
                      <a:satMod val="175000"/>
                      <a:alpha val="40000"/>
                    </a:schemeClr>
                  </a:glow>
                  <a:outerShdw blurRad="38100" dist="38100" dir="2700000" algn="tl">
                    <a:srgbClr val="000000">
                      <a:alpha val="43137"/>
                    </a:srgbClr>
                  </a:outerShdw>
                </a:effectLst>
                <a:latin typeface="Times New Roman" pitchFamily="18" charset="0"/>
                <a:cs typeface="Times New Roman" pitchFamily="18" charset="0"/>
              </a:rPr>
              <a:t>Lima-Perú</a:t>
            </a:r>
            <a:endParaRPr lang="en-US" sz="1300" b="1" i="1" dirty="0" smtClean="0">
              <a:solidFill>
                <a:srgbClr val="FFFF00"/>
              </a:solidFill>
              <a:effectLst>
                <a:glow rad="228600">
                  <a:schemeClr val="accent6">
                    <a:satMod val="175000"/>
                    <a:alpha val="40000"/>
                  </a:schemeClr>
                </a:glow>
                <a:outerShdw blurRad="38100" dist="38100" dir="2700000" algn="tl">
                  <a:srgbClr val="000000">
                    <a:alpha val="43137"/>
                  </a:srgbClr>
                </a:outerShdw>
              </a:effectLst>
              <a:latin typeface="Times New Roman" pitchFamily="18" charset="0"/>
              <a:cs typeface="Times New Roman" pitchFamily="18" charset="0"/>
            </a:endParaRPr>
          </a:p>
        </p:txBody>
      </p:sp>
      <p:pic>
        <p:nvPicPr>
          <p:cNvPr id="11" name="Picture 8" descr="PkRU.gif (9741 bytes)"/>
          <p:cNvPicPr>
            <a:picLocks noChangeAspect="1" noChangeArrowheads="1" noCrop="1"/>
          </p:cNvPicPr>
          <p:nvPr/>
        </p:nvPicPr>
        <p:blipFill>
          <a:blip r:embed="rId4"/>
          <a:srcRect/>
          <a:stretch>
            <a:fillRect/>
          </a:stretch>
        </p:blipFill>
        <p:spPr bwMode="auto">
          <a:xfrm>
            <a:off x="7215206" y="6125784"/>
            <a:ext cx="460362" cy="287727"/>
          </a:xfrm>
          <a:prstGeom prst="rect">
            <a:avLst/>
          </a:prstGeom>
          <a:noFill/>
        </p:spPr>
      </p:pic>
      <p:sp>
        <p:nvSpPr>
          <p:cNvPr id="12" name="11 CuadroTexto"/>
          <p:cNvSpPr txBox="1"/>
          <p:nvPr/>
        </p:nvSpPr>
        <p:spPr>
          <a:xfrm>
            <a:off x="3714744" y="6143644"/>
            <a:ext cx="1571636" cy="276999"/>
          </a:xfrm>
          <a:prstGeom prst="rect">
            <a:avLst/>
          </a:prstGeom>
          <a:solidFill>
            <a:srgbClr val="FFFF00">
              <a:alpha val="25000"/>
            </a:srgbClr>
          </a:solidFill>
          <a:ln w="19050">
            <a:solidFill>
              <a:srgbClr val="FFFFFF"/>
            </a:solidFill>
          </a:ln>
        </p:spPr>
        <p:txBody>
          <a:bodyPr wrap="square" rtlCol="0">
            <a:spAutoFit/>
          </a:bodyPr>
          <a:lstStyle/>
          <a:p>
            <a:pPr algn="ctr"/>
            <a:r>
              <a:rPr lang="es-ES" sz="12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AVANCE MANUAL</a:t>
            </a:r>
            <a:endParaRPr lang="en-US" sz="12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endParaRPr>
          </a:p>
        </p:txBody>
      </p:sp>
    </p:spTree>
  </p:cSld>
  <p:clrMapOvr>
    <a:masterClrMapping/>
  </p:clrMapOvr>
  <p:transition spd="slow">
    <p:diamond/>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3" descr="C:\Documents and Settings\Administrador\Escritorio\629137-800x600-[DesktopNexus.com].jpg"/>
          <p:cNvPicPr>
            <a:picLocks noChangeAspect="1" noChangeArrowheads="1"/>
          </p:cNvPicPr>
          <p:nvPr/>
        </p:nvPicPr>
        <p:blipFill>
          <a:blip r:embed="rId4"/>
          <a:srcRect/>
          <a:stretch>
            <a:fillRect/>
          </a:stretch>
        </p:blipFill>
        <p:spPr bwMode="auto">
          <a:xfrm>
            <a:off x="-1" y="-1"/>
            <a:ext cx="9144001" cy="6858001"/>
          </a:xfrm>
          <a:prstGeom prst="rect">
            <a:avLst/>
          </a:prstGeom>
          <a:noFill/>
        </p:spPr>
      </p:pic>
      <p:sp>
        <p:nvSpPr>
          <p:cNvPr id="2" name="1 CuadroTexto"/>
          <p:cNvSpPr txBox="1"/>
          <p:nvPr/>
        </p:nvSpPr>
        <p:spPr>
          <a:xfrm>
            <a:off x="571472" y="357166"/>
            <a:ext cx="8072494" cy="1200329"/>
          </a:xfrm>
          <a:prstGeom prst="rect">
            <a:avLst/>
          </a:prstGeom>
          <a:solidFill>
            <a:schemeClr val="accent2">
              <a:lumMod val="50000"/>
              <a:alpha val="30000"/>
            </a:schemeClr>
          </a:solidFill>
        </p:spPr>
        <p:txBody>
          <a:bodyPr wrap="square" rtlCol="0">
            <a:spAutoFit/>
          </a:bodyPr>
          <a:lstStyle/>
          <a:p>
            <a:r>
              <a:rPr lang="es-ES" b="1" dirty="0" smtClean="0">
                <a:solidFill>
                  <a:srgbClr val="FFFF00"/>
                </a:solidFill>
                <a:effectLst>
                  <a:outerShdw blurRad="38100" dist="38100" dir="2700000" algn="tl">
                    <a:srgbClr val="000000">
                      <a:alpha val="43137"/>
                    </a:srgbClr>
                  </a:outerShdw>
                </a:effectLst>
                <a:latin typeface="Lucida Bright" pitchFamily="18" charset="0"/>
              </a:rPr>
              <a:t>      Muchos piensan que Jesucristo vino al mundo por una religión o a predicar sobre una religión; pero en realidad, Él no vino por ninguna y es más, Jesús cuando predicaba jamás decía a quienes le oían predicar “sigan la religión “X” o “y”. </a:t>
            </a:r>
          </a:p>
        </p:txBody>
      </p:sp>
      <p:sp>
        <p:nvSpPr>
          <p:cNvPr id="4" name="3 Rectángulo"/>
          <p:cNvSpPr/>
          <p:nvPr/>
        </p:nvSpPr>
        <p:spPr>
          <a:xfrm>
            <a:off x="571472" y="2071678"/>
            <a:ext cx="8072494" cy="1477328"/>
          </a:xfrm>
          <a:prstGeom prst="rect">
            <a:avLst/>
          </a:prstGeom>
          <a:solidFill>
            <a:schemeClr val="accent2">
              <a:lumMod val="50000"/>
              <a:alpha val="29804"/>
            </a:schemeClr>
          </a:solidFill>
        </p:spPr>
        <p:txBody>
          <a:bodyPr wrap="square">
            <a:spAutoFit/>
          </a:bodyPr>
          <a:lstStyle/>
          <a:p>
            <a:r>
              <a:rPr lang="es-ES" b="1" dirty="0" smtClean="0">
                <a:solidFill>
                  <a:srgbClr val="FFFF00"/>
                </a:solidFill>
                <a:effectLst>
                  <a:outerShdw blurRad="38100" dist="38100" dir="2700000" algn="tl">
                    <a:srgbClr val="000000">
                      <a:alpha val="43137"/>
                    </a:srgbClr>
                  </a:outerShdw>
                </a:effectLst>
                <a:latin typeface="Lucida Bright" pitchFamily="18" charset="0"/>
              </a:rPr>
              <a:t>      Sin embargo Jesús dijo en Juan 14:6 “Yo soy el CAMINO, y la VERDAD, y la VIDA; NADIE viene al PADRE, sino por MÍ”. </a:t>
            </a:r>
          </a:p>
          <a:p>
            <a:r>
              <a:rPr lang="es-ES" b="1" dirty="0" smtClean="0">
                <a:solidFill>
                  <a:srgbClr val="FFFF00"/>
                </a:solidFill>
                <a:effectLst>
                  <a:outerShdw blurRad="38100" dist="38100" dir="2700000" algn="tl">
                    <a:srgbClr val="000000">
                      <a:alpha val="43137"/>
                    </a:srgbClr>
                  </a:outerShdw>
                </a:effectLst>
                <a:latin typeface="Lucida Bright" pitchFamily="18" charset="0"/>
              </a:rPr>
              <a:t>De este versículo bíblico y de muchos otros, siempre se observará que Jesús jamás identificó su prédica con el nombre de alguna denominación religiosa.</a:t>
            </a:r>
            <a:endParaRPr lang="en-US" dirty="0">
              <a:solidFill>
                <a:srgbClr val="FFFF00"/>
              </a:solidFill>
              <a:effectLst>
                <a:outerShdw blurRad="38100" dist="38100" dir="2700000" algn="tl">
                  <a:srgbClr val="000000">
                    <a:alpha val="43137"/>
                  </a:srgbClr>
                </a:outerShdw>
              </a:effectLst>
            </a:endParaRPr>
          </a:p>
        </p:txBody>
      </p:sp>
      <p:sp>
        <p:nvSpPr>
          <p:cNvPr id="6" name="5 CuadroTexto"/>
          <p:cNvSpPr txBox="1"/>
          <p:nvPr/>
        </p:nvSpPr>
        <p:spPr>
          <a:xfrm>
            <a:off x="571472" y="4071942"/>
            <a:ext cx="8072494" cy="2031325"/>
          </a:xfrm>
          <a:prstGeom prst="rect">
            <a:avLst/>
          </a:prstGeom>
          <a:solidFill>
            <a:schemeClr val="accent2">
              <a:lumMod val="50000"/>
              <a:alpha val="30000"/>
            </a:schemeClr>
          </a:solidFill>
        </p:spPr>
        <p:txBody>
          <a:bodyPr wrap="square" rtlCol="0">
            <a:spAutoFit/>
          </a:bodyPr>
          <a:lstStyle/>
          <a:p>
            <a:r>
              <a:rPr lang="es-ES" b="1" dirty="0" smtClean="0">
                <a:effectLst>
                  <a:outerShdw blurRad="38100" dist="38100" dir="2700000" algn="tl">
                    <a:srgbClr val="000000">
                      <a:alpha val="43137"/>
                    </a:srgbClr>
                  </a:outerShdw>
                </a:effectLst>
                <a:latin typeface="Lucida Bright" pitchFamily="18" charset="0"/>
              </a:rPr>
              <a:t>      </a:t>
            </a:r>
            <a:r>
              <a:rPr lang="es-ES" b="1" dirty="0" smtClean="0">
                <a:solidFill>
                  <a:srgbClr val="FFFF00"/>
                </a:solidFill>
                <a:effectLst>
                  <a:outerShdw blurRad="38100" dist="38100" dir="2700000" algn="tl">
                    <a:srgbClr val="000000">
                      <a:alpha val="43137"/>
                    </a:srgbClr>
                  </a:outerShdw>
                </a:effectLst>
                <a:latin typeface="Lucida Bright" pitchFamily="18" charset="0"/>
              </a:rPr>
              <a:t>En el párrafo anterior vemos que solo a través de Jesús se llega a Dios. Entonces cabe la pregunta ¿De dónde obtendremos las enseñanzas de Jesús que ÉL dejó para todos aquéllos que creyeran en ÉL?</a:t>
            </a:r>
          </a:p>
          <a:p>
            <a:r>
              <a:rPr lang="es-ES" b="1" dirty="0" smtClean="0">
                <a:solidFill>
                  <a:srgbClr val="FFFF00"/>
                </a:solidFill>
                <a:effectLst>
                  <a:outerShdw blurRad="38100" dist="38100" dir="2700000" algn="tl">
                    <a:srgbClr val="000000">
                      <a:alpha val="43137"/>
                    </a:srgbClr>
                  </a:outerShdw>
                </a:effectLst>
                <a:latin typeface="Lucida Bright" pitchFamily="18" charset="0"/>
              </a:rPr>
              <a:t>Dijo Jesús en el Evangelio de San Juan 5:39 “ESCUDRIÑAD LAS ESCRITURAS; </a:t>
            </a:r>
            <a:r>
              <a:rPr lang="es-ES" b="1" dirty="0">
                <a:solidFill>
                  <a:srgbClr val="FFFF00"/>
                </a:solidFill>
                <a:effectLst>
                  <a:outerShdw blurRad="38100" dist="38100" dir="2700000" algn="tl">
                    <a:srgbClr val="000000">
                      <a:alpha val="43137"/>
                    </a:srgbClr>
                  </a:outerShdw>
                </a:effectLst>
                <a:latin typeface="Lucida Bright" pitchFamily="18" charset="0"/>
              </a:rPr>
              <a:t>porque a vosotros os parece que en ellas tenéis la vida eterna; y ellas son las que </a:t>
            </a:r>
            <a:r>
              <a:rPr lang="es-ES" b="1" dirty="0" smtClean="0">
                <a:solidFill>
                  <a:srgbClr val="FFFF00"/>
                </a:solidFill>
                <a:effectLst>
                  <a:outerShdw blurRad="38100" dist="38100" dir="2700000" algn="tl">
                    <a:srgbClr val="000000">
                      <a:alpha val="43137"/>
                    </a:srgbClr>
                  </a:outerShdw>
                </a:effectLst>
                <a:latin typeface="Lucida Bright" pitchFamily="18" charset="0"/>
              </a:rPr>
              <a:t>DAN TESTIMONIO DE MÍ”.</a:t>
            </a:r>
            <a:endParaRPr lang="en-US" b="1" dirty="0">
              <a:solidFill>
                <a:srgbClr val="FFFF00"/>
              </a:solidFill>
              <a:effectLst>
                <a:outerShdw blurRad="38100" dist="38100" dir="2700000" algn="tl">
                  <a:srgbClr val="000000">
                    <a:alpha val="43137"/>
                  </a:srgbClr>
                </a:outerShdw>
              </a:effectLst>
              <a:latin typeface="Lucida Bright" pitchFamily="18" charset="0"/>
            </a:endParaRPr>
          </a:p>
        </p:txBody>
      </p:sp>
      <p:pic>
        <p:nvPicPr>
          <p:cNvPr id="2052" name="Picture 4" descr="C:\Documents and Settings\Administrador\Escritorio\629137-800x600-[DesktopNexus.com].jpg"/>
          <p:cNvPicPr>
            <a:picLocks noChangeAspect="1" noChangeArrowheads="1"/>
          </p:cNvPicPr>
          <p:nvPr/>
        </p:nvPicPr>
        <p:blipFill>
          <a:blip r:embed="rId4"/>
          <a:srcRect/>
          <a:stretch>
            <a:fillRect/>
          </a:stretch>
        </p:blipFill>
        <p:spPr bwMode="auto">
          <a:xfrm>
            <a:off x="0" y="0"/>
            <a:ext cx="9144000" cy="6858000"/>
          </a:xfrm>
          <a:prstGeom prst="rect">
            <a:avLst/>
          </a:prstGeom>
          <a:noFill/>
        </p:spPr>
      </p:pic>
    </p:spTree>
  </p:cSld>
  <p:clrMapOvr>
    <a:masterClrMapping/>
  </p:clrMapOvr>
  <p:transition spd="slow">
    <p:wedge/>
    <p:sndAc>
      <p:stSnd loop="1">
        <p:snd r:embed="rId3" name="Extract from CD 1 - Track 3.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3000"/>
                                        <p:tgtEl>
                                          <p:spTgt spid="2052"/>
                                        </p:tgtEl>
                                      </p:cBhvr>
                                    </p:animEffect>
                                    <p:set>
                                      <p:cBhvr>
                                        <p:cTn id="7" dur="1" fill="hold">
                                          <p:stCondLst>
                                            <p:cond delay="2999"/>
                                          </p:stCondLst>
                                        </p:cTn>
                                        <p:tgtEl>
                                          <p:spTgt spid="205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Administrador\Escritorio\1281731-800x600-[DesktopNexus.com].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3" name="2 CuadroTexto"/>
          <p:cNvSpPr txBox="1"/>
          <p:nvPr/>
        </p:nvSpPr>
        <p:spPr>
          <a:xfrm>
            <a:off x="571472" y="928670"/>
            <a:ext cx="8001056" cy="923330"/>
          </a:xfrm>
          <a:prstGeom prst="rect">
            <a:avLst/>
          </a:prstGeom>
          <a:solidFill>
            <a:srgbClr val="0000FF">
              <a:alpha val="50000"/>
            </a:srgbClr>
          </a:solidFill>
        </p:spPr>
        <p:txBody>
          <a:bodyPr wrap="square" rtlCol="0">
            <a:spAutoFit/>
          </a:bodyPr>
          <a:lstStyle/>
          <a:p>
            <a:r>
              <a:rPr lang="es-ES" b="1" dirty="0" smtClean="0">
                <a:effectLst>
                  <a:outerShdw blurRad="38100" dist="38100" dir="2700000" algn="tl">
                    <a:srgbClr val="000000">
                      <a:alpha val="43137"/>
                    </a:srgbClr>
                  </a:outerShdw>
                </a:effectLst>
                <a:latin typeface="Lucida Bright" pitchFamily="18" charset="0"/>
              </a:rPr>
              <a:t>     </a:t>
            </a:r>
            <a:r>
              <a:rPr lang="es-ES" b="1" dirty="0" smtClean="0">
                <a:solidFill>
                  <a:srgbClr val="FFFF00"/>
                </a:solidFill>
                <a:effectLst>
                  <a:outerShdw blurRad="38100" dist="38100" dir="2700000" algn="tl">
                    <a:srgbClr val="000000">
                      <a:alpha val="43137"/>
                    </a:srgbClr>
                  </a:outerShdw>
                </a:effectLst>
                <a:latin typeface="Lucida Bright" pitchFamily="18" charset="0"/>
              </a:rPr>
              <a:t>De lo que hemos leído en la página anterior, Jesús nos dice que sabremos más de ÉL, cuando examinemos, indaguemos, analicemos detenidamente la Biblia (eso es escudriñar).</a:t>
            </a:r>
            <a:endParaRPr lang="en-US" b="1" dirty="0">
              <a:solidFill>
                <a:srgbClr val="FFFF00"/>
              </a:solidFill>
              <a:effectLst>
                <a:outerShdw blurRad="38100" dist="38100" dir="2700000" algn="tl">
                  <a:srgbClr val="000000">
                    <a:alpha val="43137"/>
                  </a:srgbClr>
                </a:outerShdw>
              </a:effectLst>
              <a:latin typeface="Lucida Bright" pitchFamily="18" charset="0"/>
            </a:endParaRPr>
          </a:p>
        </p:txBody>
      </p:sp>
      <p:sp>
        <p:nvSpPr>
          <p:cNvPr id="4" name="3 CuadroTexto"/>
          <p:cNvSpPr txBox="1"/>
          <p:nvPr/>
        </p:nvSpPr>
        <p:spPr>
          <a:xfrm>
            <a:off x="571472" y="2500306"/>
            <a:ext cx="7929618" cy="2862322"/>
          </a:xfrm>
          <a:prstGeom prst="rect">
            <a:avLst/>
          </a:prstGeom>
          <a:solidFill>
            <a:srgbClr val="0000FF">
              <a:alpha val="50000"/>
            </a:srgbClr>
          </a:solidFill>
        </p:spPr>
        <p:txBody>
          <a:bodyPr wrap="square" rtlCol="0">
            <a:spAutoFit/>
          </a:bodyPr>
          <a:lstStyle/>
          <a:p>
            <a:r>
              <a:rPr lang="es-ES" b="1" dirty="0" smtClean="0">
                <a:solidFill>
                  <a:srgbClr val="FFFF00"/>
                </a:solidFill>
                <a:effectLst>
                  <a:outerShdw blurRad="38100" dist="38100" dir="2700000" algn="tl">
                    <a:srgbClr val="000000">
                      <a:alpha val="43137"/>
                    </a:srgbClr>
                  </a:outerShdw>
                </a:effectLst>
                <a:latin typeface="Lucida Bright" pitchFamily="18" charset="0"/>
              </a:rPr>
              <a:t>Entonces ¿Qué se puede entender por religión?</a:t>
            </a:r>
          </a:p>
          <a:p>
            <a:r>
              <a:rPr lang="es-ES" b="1" dirty="0" smtClean="0">
                <a:solidFill>
                  <a:srgbClr val="FFFF00"/>
                </a:solidFill>
                <a:effectLst>
                  <a:outerShdw blurRad="38100" dist="38100" dir="2700000" algn="tl">
                    <a:srgbClr val="000000">
                      <a:alpha val="43137"/>
                    </a:srgbClr>
                  </a:outerShdw>
                </a:effectLst>
                <a:latin typeface="Lucida Bright" pitchFamily="18" charset="0"/>
              </a:rPr>
              <a:t>Según la enciclopedia </a:t>
            </a:r>
            <a:r>
              <a:rPr lang="es-ES" b="1" dirty="0" err="1" smtClean="0">
                <a:solidFill>
                  <a:srgbClr val="FFFF00"/>
                </a:solidFill>
                <a:effectLst>
                  <a:outerShdw blurRad="38100" dist="38100" dir="2700000" algn="tl">
                    <a:srgbClr val="000000">
                      <a:alpha val="43137"/>
                    </a:srgbClr>
                  </a:outerShdw>
                </a:effectLst>
                <a:latin typeface="Lucida Bright" pitchFamily="18" charset="0"/>
              </a:rPr>
              <a:t>Wikipedia</a:t>
            </a:r>
            <a:r>
              <a:rPr lang="es-ES" b="1" dirty="0" smtClean="0">
                <a:solidFill>
                  <a:srgbClr val="FFFF00"/>
                </a:solidFill>
                <a:effectLst>
                  <a:outerShdw blurRad="38100" dist="38100" dir="2700000" algn="tl">
                    <a:srgbClr val="000000">
                      <a:alpha val="43137"/>
                    </a:srgbClr>
                  </a:outerShdw>
                </a:effectLst>
                <a:latin typeface="Lucida Bright" pitchFamily="18" charset="0"/>
              </a:rPr>
              <a:t> la religión se define “como una ACTIVIDAD HUMANA que </a:t>
            </a:r>
            <a:r>
              <a:rPr lang="es-ES" b="1" dirty="0">
                <a:solidFill>
                  <a:srgbClr val="FFFF00"/>
                </a:solidFill>
                <a:effectLst>
                  <a:outerShdw blurRad="38100" dist="38100" dir="2700000" algn="tl">
                    <a:srgbClr val="000000">
                      <a:alpha val="43137"/>
                    </a:srgbClr>
                  </a:outerShdw>
                </a:effectLst>
                <a:latin typeface="Lucida Bright" pitchFamily="18" charset="0"/>
              </a:rPr>
              <a:t>suele abarcar creencias y prácticas sobre cuestiones de tipo existencial, </a:t>
            </a:r>
            <a:r>
              <a:rPr lang="es-ES" b="1" dirty="0" smtClean="0">
                <a:solidFill>
                  <a:srgbClr val="FFFF00"/>
                </a:solidFill>
                <a:effectLst>
                  <a:outerShdw blurRad="38100" dist="38100" dir="2700000" algn="tl">
                    <a:srgbClr val="000000">
                      <a:alpha val="43137"/>
                    </a:srgbClr>
                  </a:outerShdw>
                </a:effectLst>
                <a:latin typeface="Lucida Bright" pitchFamily="18" charset="0"/>
              </a:rPr>
              <a:t>moral y </a:t>
            </a:r>
            <a:r>
              <a:rPr lang="es-ES" b="1" dirty="0">
                <a:solidFill>
                  <a:srgbClr val="FFFF00"/>
                </a:solidFill>
                <a:effectLst>
                  <a:outerShdw blurRad="38100" dist="38100" dir="2700000" algn="tl">
                    <a:srgbClr val="000000">
                      <a:alpha val="43137"/>
                    </a:srgbClr>
                  </a:outerShdw>
                </a:effectLst>
                <a:latin typeface="Lucida Bright" pitchFamily="18" charset="0"/>
              </a:rPr>
              <a:t>sobrenatural. Hay religiones que están organizadas de formas más o menos precisas, mientras que otras carecen de estructura formal; unas y otras pueden estar más o menos integradas en las </a:t>
            </a:r>
            <a:r>
              <a:rPr lang="es-ES" b="1" dirty="0" smtClean="0">
                <a:solidFill>
                  <a:srgbClr val="FFFF00"/>
                </a:solidFill>
                <a:effectLst>
                  <a:outerShdw blurRad="38100" dist="38100" dir="2700000" algn="tl">
                    <a:srgbClr val="000000">
                      <a:alpha val="43137"/>
                    </a:srgbClr>
                  </a:outerShdw>
                </a:effectLst>
                <a:latin typeface="Lucida Bright" pitchFamily="18" charset="0"/>
              </a:rPr>
              <a:t>TRADICIONES CULTURALES </a:t>
            </a:r>
            <a:r>
              <a:rPr lang="es-ES" b="1" dirty="0">
                <a:solidFill>
                  <a:srgbClr val="FFFF00"/>
                </a:solidFill>
                <a:effectLst>
                  <a:outerShdw blurRad="38100" dist="38100" dir="2700000" algn="tl">
                    <a:srgbClr val="000000">
                      <a:alpha val="43137"/>
                    </a:srgbClr>
                  </a:outerShdw>
                </a:effectLst>
                <a:latin typeface="Lucida Bright" pitchFamily="18" charset="0"/>
              </a:rPr>
              <a:t>de la </a:t>
            </a:r>
            <a:r>
              <a:rPr lang="es-ES" b="1" dirty="0" smtClean="0">
                <a:solidFill>
                  <a:srgbClr val="FFFF00"/>
                </a:solidFill>
                <a:effectLst>
                  <a:outerShdw blurRad="38100" dist="38100" dir="2700000" algn="tl">
                    <a:srgbClr val="000000">
                      <a:alpha val="43137"/>
                    </a:srgbClr>
                  </a:outerShdw>
                </a:effectLst>
                <a:latin typeface="Lucida Bright" pitchFamily="18" charset="0"/>
              </a:rPr>
              <a:t>sociedad</a:t>
            </a:r>
            <a:r>
              <a:rPr lang="es-ES" b="1" dirty="0">
                <a:solidFill>
                  <a:srgbClr val="FFFF00"/>
                </a:solidFill>
                <a:effectLst>
                  <a:outerShdw blurRad="38100" dist="38100" dir="2700000" algn="tl">
                    <a:srgbClr val="000000">
                      <a:alpha val="43137"/>
                    </a:srgbClr>
                  </a:outerShdw>
                </a:effectLst>
                <a:latin typeface="Lucida Bright" pitchFamily="18" charset="0"/>
              </a:rPr>
              <a:t> o </a:t>
            </a:r>
            <a:r>
              <a:rPr lang="es-ES" b="1" dirty="0" smtClean="0">
                <a:solidFill>
                  <a:srgbClr val="FFFF00"/>
                </a:solidFill>
                <a:effectLst>
                  <a:outerShdw blurRad="38100" dist="38100" dir="2700000" algn="tl">
                    <a:srgbClr val="000000">
                      <a:alpha val="43137"/>
                    </a:srgbClr>
                  </a:outerShdw>
                </a:effectLst>
                <a:latin typeface="Lucida Bright" pitchFamily="18" charset="0"/>
              </a:rPr>
              <a:t>etnia</a:t>
            </a:r>
            <a:r>
              <a:rPr lang="es-ES" b="1" dirty="0">
                <a:solidFill>
                  <a:srgbClr val="FFFF00"/>
                </a:solidFill>
                <a:effectLst>
                  <a:outerShdw blurRad="38100" dist="38100" dir="2700000" algn="tl">
                    <a:srgbClr val="000000">
                      <a:alpha val="43137"/>
                    </a:srgbClr>
                  </a:outerShdw>
                </a:effectLst>
                <a:latin typeface="Lucida Bright" pitchFamily="18" charset="0"/>
              </a:rPr>
              <a:t> </a:t>
            </a:r>
            <a:r>
              <a:rPr lang="es-ES" b="1" dirty="0" smtClean="0">
                <a:solidFill>
                  <a:srgbClr val="FFFF00"/>
                </a:solidFill>
                <a:effectLst>
                  <a:outerShdw blurRad="38100" dist="38100" dir="2700000" algn="tl">
                    <a:srgbClr val="000000">
                      <a:alpha val="43137"/>
                    </a:srgbClr>
                  </a:outerShdw>
                </a:effectLst>
                <a:latin typeface="Lucida Bright" pitchFamily="18" charset="0"/>
              </a:rPr>
              <a:t>en </a:t>
            </a:r>
            <a:r>
              <a:rPr lang="es-ES" b="1" dirty="0">
                <a:solidFill>
                  <a:srgbClr val="FFFF00"/>
                </a:solidFill>
                <a:effectLst>
                  <a:outerShdw blurRad="38100" dist="38100" dir="2700000" algn="tl">
                    <a:srgbClr val="000000">
                      <a:alpha val="43137"/>
                    </a:srgbClr>
                  </a:outerShdw>
                </a:effectLst>
                <a:latin typeface="Lucida Bright" pitchFamily="18" charset="0"/>
              </a:rPr>
              <a:t>la que se practican. El término hace referencia tanto a las </a:t>
            </a:r>
            <a:r>
              <a:rPr lang="es-ES" b="1" dirty="0" smtClean="0">
                <a:solidFill>
                  <a:srgbClr val="FFFF00"/>
                </a:solidFill>
                <a:effectLst>
                  <a:outerShdw blurRad="38100" dist="38100" dir="2700000" algn="tl">
                    <a:srgbClr val="000000">
                      <a:alpha val="43137"/>
                    </a:srgbClr>
                  </a:outerShdw>
                </a:effectLst>
                <a:latin typeface="Lucida Bright" pitchFamily="18" charset="0"/>
              </a:rPr>
              <a:t>CREENCIAS Y PRÁCTICAS PERSONALES </a:t>
            </a:r>
            <a:r>
              <a:rPr lang="es-ES" b="1" dirty="0">
                <a:solidFill>
                  <a:srgbClr val="FFFF00"/>
                </a:solidFill>
                <a:effectLst>
                  <a:outerShdw blurRad="38100" dist="38100" dir="2700000" algn="tl">
                    <a:srgbClr val="000000">
                      <a:alpha val="43137"/>
                    </a:srgbClr>
                  </a:outerShdw>
                </a:effectLst>
                <a:latin typeface="Lucida Bright" pitchFamily="18" charset="0"/>
              </a:rPr>
              <a:t>como a ritos y enseñanzas </a:t>
            </a:r>
            <a:r>
              <a:rPr lang="es-ES" b="1" dirty="0" smtClean="0">
                <a:solidFill>
                  <a:srgbClr val="FFFF00"/>
                </a:solidFill>
                <a:effectLst>
                  <a:outerShdw blurRad="38100" dist="38100" dir="2700000" algn="tl">
                    <a:srgbClr val="000000">
                      <a:alpha val="43137"/>
                    </a:srgbClr>
                  </a:outerShdw>
                </a:effectLst>
                <a:latin typeface="Lucida Bright" pitchFamily="18" charset="0"/>
              </a:rPr>
              <a:t>COLECTIVAS”.</a:t>
            </a:r>
            <a:endParaRPr lang="en-US" b="1" dirty="0">
              <a:solidFill>
                <a:srgbClr val="FFFF00"/>
              </a:solidFill>
              <a:effectLst>
                <a:outerShdw blurRad="38100" dist="38100" dir="2700000" algn="tl">
                  <a:srgbClr val="000000">
                    <a:alpha val="43137"/>
                  </a:srgbClr>
                </a:outerShdw>
              </a:effectLst>
              <a:latin typeface="Lucida Bright" pitchFamily="18" charset="0"/>
            </a:endParaRPr>
          </a:p>
        </p:txBody>
      </p:sp>
      <p:sp>
        <p:nvSpPr>
          <p:cNvPr id="5" name="4 Rectángulo"/>
          <p:cNvSpPr/>
          <p:nvPr/>
        </p:nvSpPr>
        <p:spPr>
          <a:xfrm>
            <a:off x="1714480" y="5929330"/>
            <a:ext cx="4357718" cy="369332"/>
          </a:xfrm>
          <a:prstGeom prst="rect">
            <a:avLst/>
          </a:prstGeom>
          <a:solidFill>
            <a:srgbClr val="0000FF">
              <a:alpha val="40000"/>
            </a:srgbClr>
          </a:solidFill>
        </p:spPr>
        <p:txBody>
          <a:bodyPr wrap="square">
            <a:spAutoFit/>
          </a:bodyPr>
          <a:lstStyle/>
          <a:p>
            <a:r>
              <a:rPr lang="en-US" dirty="0" smtClean="0">
                <a:hlinkClick r:id="rId3"/>
              </a:rPr>
              <a:t>http://es.wikipedia.org/wiki/Religi%C3%B3n</a:t>
            </a:r>
            <a:endParaRPr lang="en-US" dirty="0"/>
          </a:p>
        </p:txBody>
      </p:sp>
      <p:sp>
        <p:nvSpPr>
          <p:cNvPr id="6" name="5 CuadroTexto"/>
          <p:cNvSpPr txBox="1"/>
          <p:nvPr/>
        </p:nvSpPr>
        <p:spPr>
          <a:xfrm>
            <a:off x="571472" y="5929330"/>
            <a:ext cx="1143008" cy="369332"/>
          </a:xfrm>
          <a:prstGeom prst="rect">
            <a:avLst/>
          </a:prstGeom>
          <a:solidFill>
            <a:srgbClr val="0000FF">
              <a:alpha val="40000"/>
            </a:srgbClr>
          </a:solidFill>
        </p:spPr>
        <p:txBody>
          <a:bodyPr wrap="square" rtlCol="0">
            <a:spAutoFit/>
          </a:bodyPr>
          <a:lstStyle/>
          <a:p>
            <a:r>
              <a:rPr lang="es-ES" b="1" dirty="0" smtClean="0">
                <a:solidFill>
                  <a:srgbClr val="FFFF00"/>
                </a:solidFill>
                <a:effectLst>
                  <a:outerShdw blurRad="38100" dist="38100" dir="2700000" algn="tl">
                    <a:srgbClr val="000000">
                      <a:alpha val="43137"/>
                    </a:srgbClr>
                  </a:outerShdw>
                </a:effectLst>
                <a:latin typeface="Lucida Bright" pitchFamily="18" charset="0"/>
              </a:rPr>
              <a:t>Fuente:</a:t>
            </a:r>
            <a:endParaRPr lang="en-US" b="1" dirty="0">
              <a:solidFill>
                <a:srgbClr val="FFFF00"/>
              </a:solidFill>
              <a:effectLst>
                <a:outerShdw blurRad="38100" dist="38100" dir="2700000" algn="tl">
                  <a:srgbClr val="000000">
                    <a:alpha val="43137"/>
                  </a:srgbClr>
                </a:outerShdw>
              </a:effectLst>
              <a:latin typeface="Lucida Bright" pitchFamily="18" charset="0"/>
            </a:endParaRPr>
          </a:p>
        </p:txBody>
      </p:sp>
      <p:pic>
        <p:nvPicPr>
          <p:cNvPr id="7" name="Picture 2" descr="C:\Documents and Settings\Administrador\Escritorio\1281731-800x600-[DesktopNexus.com].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p:zoom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Documents and Settings\Administrador\Escritorio\712881-800x600-religion.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2" name="1 CuadroTexto"/>
          <p:cNvSpPr txBox="1"/>
          <p:nvPr/>
        </p:nvSpPr>
        <p:spPr>
          <a:xfrm>
            <a:off x="571472" y="357166"/>
            <a:ext cx="8072494" cy="1477328"/>
          </a:xfrm>
          <a:prstGeom prst="rect">
            <a:avLst/>
          </a:prstGeom>
          <a:solidFill>
            <a:srgbClr val="00FF00">
              <a:alpha val="50000"/>
            </a:srgbClr>
          </a:solidFill>
        </p:spPr>
        <p:txBody>
          <a:bodyPr wrap="square" rtlCol="0">
            <a:spAutoFit/>
          </a:bodyPr>
          <a:lstStyle/>
          <a:p>
            <a:r>
              <a:rPr lang="es-ES" b="1" dirty="0">
                <a:effectLst>
                  <a:outerShdw blurRad="38100" dist="38100" dir="2700000" algn="tl">
                    <a:srgbClr val="000000">
                      <a:alpha val="43137"/>
                    </a:srgbClr>
                  </a:outerShdw>
                </a:effectLst>
                <a:latin typeface="Lucida Bright" pitchFamily="18" charset="0"/>
              </a:rPr>
              <a:t> </a:t>
            </a:r>
            <a:r>
              <a:rPr lang="es-ES" b="1" dirty="0" smtClean="0">
                <a:effectLst>
                  <a:outerShdw blurRad="38100" dist="38100" dir="2700000" algn="tl">
                    <a:srgbClr val="000000">
                      <a:alpha val="43137"/>
                    </a:srgbClr>
                  </a:outerShdw>
                </a:effectLst>
                <a:latin typeface="Lucida Bright" pitchFamily="18" charset="0"/>
              </a:rPr>
              <a:t>     </a:t>
            </a:r>
            <a:r>
              <a:rPr lang="es-ES" b="1" dirty="0" smtClean="0">
                <a:solidFill>
                  <a:srgbClr val="FFFFFF"/>
                </a:solidFill>
                <a:effectLst>
                  <a:outerShdw blurRad="38100" dist="38100" dir="2700000" algn="tl">
                    <a:srgbClr val="000000">
                      <a:alpha val="43137"/>
                    </a:srgbClr>
                  </a:outerShdw>
                </a:effectLst>
                <a:latin typeface="Lucida Bright" pitchFamily="18" charset="0"/>
              </a:rPr>
              <a:t>Resumiendo la definición, podemos concluir que la RELIGIÓN es algo HECHO POR EL HOMBRE y que consta de un dogma que involucra, prácticas y creencias relacionados a lo moral, a lo sobrenatural, a lo existencial y donde LA TRADICIÓN  juega un papel indispensable y de primer orden.  </a:t>
            </a:r>
            <a:endParaRPr lang="en-US" b="1" dirty="0">
              <a:solidFill>
                <a:srgbClr val="FFFFFF"/>
              </a:solidFill>
              <a:effectLst>
                <a:outerShdw blurRad="38100" dist="38100" dir="2700000" algn="tl">
                  <a:srgbClr val="000000">
                    <a:alpha val="43137"/>
                  </a:srgbClr>
                </a:outerShdw>
              </a:effectLst>
              <a:latin typeface="Lucida Bright" pitchFamily="18" charset="0"/>
            </a:endParaRPr>
          </a:p>
        </p:txBody>
      </p:sp>
      <p:sp>
        <p:nvSpPr>
          <p:cNvPr id="3" name="2 CuadroTexto"/>
          <p:cNvSpPr txBox="1"/>
          <p:nvPr/>
        </p:nvSpPr>
        <p:spPr>
          <a:xfrm>
            <a:off x="571472" y="4643446"/>
            <a:ext cx="8072494" cy="1477328"/>
          </a:xfrm>
          <a:prstGeom prst="rect">
            <a:avLst/>
          </a:prstGeom>
          <a:solidFill>
            <a:srgbClr val="00FF00">
              <a:alpha val="50000"/>
            </a:srgbClr>
          </a:solidFill>
          <a:ln>
            <a:noFill/>
          </a:ln>
        </p:spPr>
        <p:txBody>
          <a:bodyPr wrap="square" rtlCol="0">
            <a:spAutoFit/>
          </a:bodyPr>
          <a:lstStyle/>
          <a:p>
            <a:r>
              <a:rPr lang="es-ES" b="1" dirty="0">
                <a:effectLst>
                  <a:outerShdw blurRad="38100" dist="38100" dir="2700000" algn="tl">
                    <a:srgbClr val="000000">
                      <a:alpha val="43137"/>
                    </a:srgbClr>
                  </a:outerShdw>
                </a:effectLst>
                <a:latin typeface="Lucida Bright" pitchFamily="18" charset="0"/>
              </a:rPr>
              <a:t> </a:t>
            </a:r>
            <a:r>
              <a:rPr lang="es-ES" b="1" dirty="0" smtClean="0">
                <a:effectLst>
                  <a:outerShdw blurRad="38100" dist="38100" dir="2700000" algn="tl">
                    <a:srgbClr val="000000">
                      <a:alpha val="43137"/>
                    </a:srgbClr>
                  </a:outerShdw>
                </a:effectLst>
                <a:latin typeface="Lucida Bright" pitchFamily="18" charset="0"/>
              </a:rPr>
              <a:t>     </a:t>
            </a:r>
            <a:r>
              <a:rPr lang="es-ES" b="1" dirty="0" smtClean="0">
                <a:solidFill>
                  <a:schemeClr val="bg1"/>
                </a:solidFill>
                <a:effectLst>
                  <a:outerShdw blurRad="38100" dist="38100" dir="2700000" algn="tl">
                    <a:srgbClr val="000000">
                      <a:alpha val="43137"/>
                    </a:srgbClr>
                  </a:outerShdw>
                </a:effectLst>
                <a:latin typeface="Lucida Bright" pitchFamily="18" charset="0"/>
              </a:rPr>
              <a:t>Es pues la religión, un intento del hombre por llegar a Dios, a través de sus propios méritos y obras, donde cree que siguiendo determinados RITOS y TRADICIONES será suficiente para OBTENER UN CAMBIO DE VIDA y así estar en paz con Dios y con su conciencia. </a:t>
            </a:r>
            <a:endParaRPr lang="en-US" b="1" dirty="0">
              <a:solidFill>
                <a:schemeClr val="bg1"/>
              </a:solidFill>
              <a:effectLst>
                <a:outerShdw blurRad="38100" dist="38100" dir="2700000" algn="tl">
                  <a:srgbClr val="000000">
                    <a:alpha val="43137"/>
                  </a:srgbClr>
                </a:outerShdw>
              </a:effectLst>
              <a:latin typeface="Lucida Bright" pitchFamily="18" charset="0"/>
            </a:endParaRPr>
          </a:p>
        </p:txBody>
      </p:sp>
      <p:pic>
        <p:nvPicPr>
          <p:cNvPr id="5" name="Picture 2" descr="C:\Documents and Settings\Administrador\Escritorio\712881-800x600-religion.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Documents and Settings\Administrador\Escritorio\1302237-800x600-[DesktopNexus.com].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2" name="1 CuadroTexto"/>
          <p:cNvSpPr txBox="1"/>
          <p:nvPr/>
        </p:nvSpPr>
        <p:spPr>
          <a:xfrm>
            <a:off x="642910" y="2928934"/>
            <a:ext cx="8001056" cy="1200329"/>
          </a:xfrm>
          <a:prstGeom prst="rect">
            <a:avLst/>
          </a:prstGeom>
          <a:solidFill>
            <a:schemeClr val="accent6">
              <a:lumMod val="75000"/>
              <a:alpha val="50000"/>
            </a:schemeClr>
          </a:solidFill>
        </p:spPr>
        <p:txBody>
          <a:bodyPr wrap="square" rtlCol="0">
            <a:spAutoFit/>
          </a:bodyPr>
          <a:lstStyle/>
          <a:p>
            <a:r>
              <a:rPr lang="es-ES" b="1" dirty="0" smtClean="0">
                <a:solidFill>
                  <a:schemeClr val="bg1"/>
                </a:solidFill>
                <a:effectLst>
                  <a:outerShdw blurRad="38100" dist="38100" dir="2700000" algn="tl">
                    <a:srgbClr val="000000">
                      <a:alpha val="43137"/>
                    </a:srgbClr>
                  </a:outerShdw>
                </a:effectLst>
                <a:latin typeface="Lucida Bright" pitchFamily="18" charset="0"/>
              </a:rPr>
              <a:t>       ¿Será suficiente seguir una religión que garantice al ser humano que cuando deje de existir en este mundo su alma pueda obtener salvación y vida eterna? </a:t>
            </a:r>
          </a:p>
          <a:p>
            <a:r>
              <a:rPr lang="es-ES" b="1" dirty="0" smtClean="0">
                <a:solidFill>
                  <a:schemeClr val="bg1"/>
                </a:solidFill>
                <a:effectLst>
                  <a:outerShdw blurRad="38100" dist="38100" dir="2700000" algn="tl">
                    <a:srgbClr val="000000">
                      <a:alpha val="43137"/>
                    </a:srgbClr>
                  </a:outerShdw>
                </a:effectLst>
                <a:latin typeface="Lucida Bright" pitchFamily="18" charset="0"/>
              </a:rPr>
              <a:t>Las respuestas a estas interrogantes las veremos más adelante</a:t>
            </a:r>
            <a:r>
              <a:rPr lang="es-ES" b="1" dirty="0" smtClean="0">
                <a:effectLst>
                  <a:outerShdw blurRad="38100" dist="38100" dir="2700000" algn="tl">
                    <a:srgbClr val="000000">
                      <a:alpha val="43137"/>
                    </a:srgbClr>
                  </a:outerShdw>
                </a:effectLst>
                <a:latin typeface="Lucida Bright" pitchFamily="18" charset="0"/>
              </a:rPr>
              <a:t>. </a:t>
            </a:r>
            <a:endParaRPr lang="en-US" b="1" dirty="0">
              <a:effectLst>
                <a:outerShdw blurRad="38100" dist="38100" dir="2700000" algn="tl">
                  <a:srgbClr val="000000">
                    <a:alpha val="43137"/>
                  </a:srgbClr>
                </a:outerShdw>
              </a:effectLst>
              <a:latin typeface="Lucida Bright" pitchFamily="18" charset="0"/>
            </a:endParaRPr>
          </a:p>
        </p:txBody>
      </p:sp>
      <p:sp>
        <p:nvSpPr>
          <p:cNvPr id="4" name="3 CuadroTexto"/>
          <p:cNvSpPr txBox="1"/>
          <p:nvPr/>
        </p:nvSpPr>
        <p:spPr>
          <a:xfrm>
            <a:off x="642910" y="785794"/>
            <a:ext cx="8001056" cy="1477328"/>
          </a:xfrm>
          <a:prstGeom prst="rect">
            <a:avLst/>
          </a:prstGeom>
          <a:solidFill>
            <a:schemeClr val="accent6">
              <a:lumMod val="75000"/>
              <a:alpha val="50000"/>
            </a:schemeClr>
          </a:solidFill>
        </p:spPr>
        <p:txBody>
          <a:bodyPr wrap="square" rtlCol="0">
            <a:spAutoFit/>
          </a:bodyPr>
          <a:lstStyle/>
          <a:p>
            <a:r>
              <a:rPr lang="es-ES" b="1" dirty="0" smtClean="0">
                <a:effectLst>
                  <a:outerShdw blurRad="38100" dist="38100" dir="2700000" algn="tl">
                    <a:srgbClr val="000000">
                      <a:alpha val="43137"/>
                    </a:srgbClr>
                  </a:outerShdw>
                </a:effectLst>
                <a:latin typeface="Lucida Bright" pitchFamily="18" charset="0"/>
              </a:rPr>
              <a:t>        </a:t>
            </a:r>
            <a:r>
              <a:rPr lang="es-ES" b="1" dirty="0" smtClean="0">
                <a:solidFill>
                  <a:schemeClr val="bg1"/>
                </a:solidFill>
                <a:effectLst>
                  <a:outerShdw blurRad="38100" dist="38100" dir="2700000" algn="tl">
                    <a:srgbClr val="000000">
                      <a:alpha val="43137"/>
                    </a:srgbClr>
                  </a:outerShdw>
                </a:effectLst>
                <a:latin typeface="Lucida Bright" pitchFamily="18" charset="0"/>
              </a:rPr>
              <a:t>Las preguntas que se podrían hacer son ¿será suficiente tener una religión para tener comunión con Dios? ¿podrá la religión cambiar el corazón del hombre?, porque la Biblia dice en  Jeremías 17:9 “Engañoso </a:t>
            </a:r>
            <a:r>
              <a:rPr lang="es-ES" b="1" dirty="0">
                <a:solidFill>
                  <a:schemeClr val="bg1"/>
                </a:solidFill>
                <a:effectLst>
                  <a:outerShdw blurRad="38100" dist="38100" dir="2700000" algn="tl">
                    <a:srgbClr val="000000">
                      <a:alpha val="43137"/>
                    </a:srgbClr>
                  </a:outerShdw>
                </a:effectLst>
                <a:latin typeface="Lucida Bright" pitchFamily="18" charset="0"/>
              </a:rPr>
              <a:t>es el corazón más que todas las cosas, y </a:t>
            </a:r>
            <a:r>
              <a:rPr lang="es-ES" b="1" dirty="0" smtClean="0">
                <a:solidFill>
                  <a:schemeClr val="bg1"/>
                </a:solidFill>
                <a:effectLst>
                  <a:outerShdw blurRad="38100" dist="38100" dir="2700000" algn="tl">
                    <a:srgbClr val="000000">
                      <a:alpha val="43137"/>
                    </a:srgbClr>
                  </a:outerShdw>
                </a:effectLst>
                <a:latin typeface="Lucida Bright" pitchFamily="18" charset="0"/>
              </a:rPr>
              <a:t>perverso ¿quién lo conocerá? ” </a:t>
            </a:r>
            <a:endParaRPr lang="en-US" b="1" dirty="0">
              <a:solidFill>
                <a:schemeClr val="bg1"/>
              </a:solidFill>
              <a:effectLst>
                <a:outerShdw blurRad="38100" dist="38100" dir="2700000" algn="tl">
                  <a:srgbClr val="000000">
                    <a:alpha val="43137"/>
                  </a:srgbClr>
                </a:outerShdw>
              </a:effectLst>
              <a:latin typeface="Lucida Bright" pitchFamily="18" charset="0"/>
            </a:endParaRPr>
          </a:p>
        </p:txBody>
      </p:sp>
      <p:sp>
        <p:nvSpPr>
          <p:cNvPr id="5" name="4 CuadroTexto"/>
          <p:cNvSpPr txBox="1"/>
          <p:nvPr/>
        </p:nvSpPr>
        <p:spPr>
          <a:xfrm>
            <a:off x="642910" y="4929198"/>
            <a:ext cx="8001056" cy="646331"/>
          </a:xfrm>
          <a:prstGeom prst="rect">
            <a:avLst/>
          </a:prstGeom>
          <a:solidFill>
            <a:schemeClr val="accent6">
              <a:lumMod val="75000"/>
              <a:alpha val="50000"/>
            </a:schemeClr>
          </a:solidFill>
        </p:spPr>
        <p:txBody>
          <a:bodyPr wrap="square" rtlCol="0">
            <a:spAutoFit/>
          </a:bodyPr>
          <a:lstStyle/>
          <a:p>
            <a:r>
              <a:rPr lang="es-ES" b="1" dirty="0" smtClean="0">
                <a:solidFill>
                  <a:schemeClr val="bg1"/>
                </a:solidFill>
                <a:effectLst>
                  <a:outerShdw blurRad="38100" dist="38100" dir="2700000" algn="tl">
                    <a:srgbClr val="000000">
                      <a:alpha val="43137"/>
                    </a:srgbClr>
                  </a:outerShdw>
                </a:effectLst>
                <a:latin typeface="Lucida Bright" pitchFamily="18" charset="0"/>
              </a:rPr>
              <a:t>En las siguientes diapositivas veremos lo que la RELIGIÓN ha causado en el mundo y por ende a la raza humana.</a:t>
            </a:r>
            <a:endParaRPr lang="en-US" b="1" dirty="0">
              <a:solidFill>
                <a:schemeClr val="bg1"/>
              </a:solidFill>
              <a:effectLst>
                <a:outerShdw blurRad="38100" dist="38100" dir="2700000" algn="tl">
                  <a:srgbClr val="000000">
                    <a:alpha val="43137"/>
                  </a:srgbClr>
                </a:outerShdw>
              </a:effectLst>
              <a:latin typeface="Lucida Bright" pitchFamily="18" charset="0"/>
            </a:endParaRPr>
          </a:p>
        </p:txBody>
      </p:sp>
      <p:pic>
        <p:nvPicPr>
          <p:cNvPr id="6" name="Picture 2" descr="C:\Documents and Settings\Administrador\Escritorio\1302237-800x600-[DesktopNexus.com].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p:wheel spokes="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Documents and Settings\Administrador\Mis documentos\Glitters\th_greenglitter_tlg-1.gif"/>
          <p:cNvPicPr>
            <a:picLocks noChangeAspect="1" noChangeArrowheads="1" noCrop="1"/>
          </p:cNvPicPr>
          <p:nvPr/>
        </p:nvPicPr>
        <p:blipFill>
          <a:blip r:embed="rId2"/>
          <a:srcRect/>
          <a:stretch>
            <a:fillRect/>
          </a:stretch>
        </p:blipFill>
        <p:spPr bwMode="auto">
          <a:xfrm>
            <a:off x="0" y="0"/>
            <a:ext cx="9144000" cy="6850676"/>
          </a:xfrm>
          <a:prstGeom prst="rect">
            <a:avLst/>
          </a:prstGeom>
          <a:noFill/>
        </p:spPr>
      </p:pic>
      <p:pic>
        <p:nvPicPr>
          <p:cNvPr id="1026" name="Picture 2" descr="C:\Documents and Settings\Administrador\Mis documentos\religión y conquista.jpg"/>
          <p:cNvPicPr>
            <a:picLocks noChangeAspect="1" noChangeArrowheads="1"/>
          </p:cNvPicPr>
          <p:nvPr/>
        </p:nvPicPr>
        <p:blipFill>
          <a:blip r:embed="rId3"/>
          <a:srcRect/>
          <a:stretch>
            <a:fillRect/>
          </a:stretch>
        </p:blipFill>
        <p:spPr bwMode="auto">
          <a:xfrm>
            <a:off x="0" y="-1"/>
            <a:ext cx="9144000" cy="6858001"/>
          </a:xfrm>
          <a:prstGeom prst="rect">
            <a:avLst/>
          </a:prstGeom>
          <a:noFill/>
          <a:effectLst>
            <a:softEdge rad="63500"/>
          </a:effectLst>
        </p:spPr>
      </p:pic>
      <p:sp>
        <p:nvSpPr>
          <p:cNvPr id="2" name="1 Rectángulo"/>
          <p:cNvSpPr/>
          <p:nvPr/>
        </p:nvSpPr>
        <p:spPr>
          <a:xfrm>
            <a:off x="500034" y="500042"/>
            <a:ext cx="8143932" cy="923330"/>
          </a:xfrm>
          <a:prstGeom prst="rect">
            <a:avLst/>
          </a:prstGeom>
          <a:solidFill>
            <a:srgbClr val="92D050">
              <a:alpha val="50000"/>
            </a:srgbClr>
          </a:solidFill>
        </p:spPr>
        <p:txBody>
          <a:bodyPr wrap="square">
            <a:spAutoFit/>
          </a:bodyPr>
          <a:lstStyle/>
          <a:p>
            <a:r>
              <a:rPr lang="es-ES" b="1" dirty="0">
                <a:solidFill>
                  <a:schemeClr val="bg1"/>
                </a:solidFill>
                <a:effectLst>
                  <a:outerShdw blurRad="38100" dist="38100" dir="2700000" algn="tl">
                    <a:srgbClr val="000000">
                      <a:alpha val="43137"/>
                    </a:srgbClr>
                  </a:outerShdw>
                </a:effectLst>
                <a:latin typeface="Lucida Bright" pitchFamily="18" charset="0"/>
              </a:rPr>
              <a:t>Por la religión se ha tratado de justificar la conquista de territorios, mediante la guerra, anexándolos a la fuerza a los grandes </a:t>
            </a:r>
            <a:r>
              <a:rPr lang="es-ES" b="1" dirty="0" smtClean="0">
                <a:solidFill>
                  <a:schemeClr val="bg1"/>
                </a:solidFill>
                <a:effectLst>
                  <a:outerShdw blurRad="38100" dist="38100" dir="2700000" algn="tl">
                    <a:srgbClr val="000000">
                      <a:alpha val="43137"/>
                    </a:srgbClr>
                  </a:outerShdw>
                </a:effectLst>
                <a:latin typeface="Lucida Bright" pitchFamily="18" charset="0"/>
              </a:rPr>
              <a:t>imperios, </a:t>
            </a:r>
            <a:r>
              <a:rPr lang="es-ES" b="1" dirty="0">
                <a:solidFill>
                  <a:schemeClr val="bg1"/>
                </a:solidFill>
                <a:effectLst>
                  <a:outerShdw blurRad="38100" dist="38100" dir="2700000" algn="tl">
                    <a:srgbClr val="000000">
                      <a:alpha val="43137"/>
                    </a:srgbClr>
                  </a:outerShdw>
                </a:effectLst>
                <a:latin typeface="Lucida Bright" pitchFamily="18" charset="0"/>
              </a:rPr>
              <a:t>cometiendo execrables y abominables genocidios</a:t>
            </a:r>
            <a:r>
              <a:rPr lang="es-ES" b="1" dirty="0">
                <a:effectLst>
                  <a:outerShdw blurRad="38100" dist="38100" dir="2700000" algn="tl">
                    <a:srgbClr val="000000">
                      <a:alpha val="43137"/>
                    </a:srgbClr>
                  </a:outerShdw>
                </a:effectLst>
                <a:latin typeface="Lucida Bright" pitchFamily="18" charset="0"/>
              </a:rPr>
              <a:t>.</a:t>
            </a:r>
            <a:endParaRPr lang="en-US" b="1" dirty="0">
              <a:effectLst>
                <a:outerShdw blurRad="38100" dist="38100" dir="2700000" algn="tl">
                  <a:srgbClr val="000000">
                    <a:alpha val="43137"/>
                  </a:srgbClr>
                </a:outerShdw>
              </a:effectLst>
              <a:latin typeface="Lucida Bright" pitchFamily="18" charset="0"/>
            </a:endParaRPr>
          </a:p>
        </p:txBody>
      </p:sp>
      <p:sp>
        <p:nvSpPr>
          <p:cNvPr id="4" name="3 CuadroTexto"/>
          <p:cNvSpPr txBox="1"/>
          <p:nvPr/>
        </p:nvSpPr>
        <p:spPr>
          <a:xfrm>
            <a:off x="500034" y="4429132"/>
            <a:ext cx="8072494" cy="1754326"/>
          </a:xfrm>
          <a:prstGeom prst="rect">
            <a:avLst/>
          </a:prstGeom>
          <a:solidFill>
            <a:srgbClr val="92D050">
              <a:alpha val="50000"/>
            </a:srgbClr>
          </a:solidFill>
        </p:spPr>
        <p:txBody>
          <a:bodyPr wrap="square" rtlCol="0">
            <a:spAutoFit/>
          </a:bodyPr>
          <a:lstStyle/>
          <a:p>
            <a:r>
              <a:rPr lang="es-ES" b="1" dirty="0" smtClean="0">
                <a:solidFill>
                  <a:schemeClr val="bg1"/>
                </a:solidFill>
                <a:effectLst>
                  <a:outerShdw blurRad="38100" dist="38100" dir="2700000" algn="tl">
                    <a:srgbClr val="000000">
                      <a:alpha val="43137"/>
                    </a:srgbClr>
                  </a:outerShdw>
                </a:effectLst>
                <a:latin typeface="Lucida Bright" pitchFamily="18" charset="0"/>
              </a:rPr>
              <a:t>La Biblia nos dice en Santiago 4:1-3 “¿De </a:t>
            </a:r>
            <a:r>
              <a:rPr lang="es-ES" b="1" dirty="0">
                <a:solidFill>
                  <a:schemeClr val="bg1"/>
                </a:solidFill>
                <a:effectLst>
                  <a:outerShdw blurRad="38100" dist="38100" dir="2700000" algn="tl">
                    <a:srgbClr val="000000">
                      <a:alpha val="43137"/>
                    </a:srgbClr>
                  </a:outerShdw>
                </a:effectLst>
                <a:latin typeface="Lucida Bright" pitchFamily="18" charset="0"/>
              </a:rPr>
              <a:t>dónde vienen las guerras y los pleitos entre vosotros? ¿No es de vuestras pasiones, las cuales combaten en vuestros miembros?  </a:t>
            </a:r>
            <a:r>
              <a:rPr lang="es-ES" b="1" dirty="0" smtClean="0">
                <a:solidFill>
                  <a:schemeClr val="bg1"/>
                </a:solidFill>
                <a:effectLst>
                  <a:outerShdw blurRad="38100" dist="38100" dir="2700000" algn="tl">
                    <a:srgbClr val="000000">
                      <a:alpha val="43137"/>
                    </a:srgbClr>
                  </a:outerShdw>
                </a:effectLst>
                <a:latin typeface="Lucida Bright" pitchFamily="18" charset="0"/>
              </a:rPr>
              <a:t>Codiciáis</a:t>
            </a:r>
            <a:r>
              <a:rPr lang="es-ES" b="1" dirty="0">
                <a:solidFill>
                  <a:schemeClr val="bg1"/>
                </a:solidFill>
                <a:effectLst>
                  <a:outerShdw blurRad="38100" dist="38100" dir="2700000" algn="tl">
                    <a:srgbClr val="000000">
                      <a:alpha val="43137"/>
                    </a:srgbClr>
                  </a:outerShdw>
                </a:effectLst>
                <a:latin typeface="Lucida Bright" pitchFamily="18" charset="0"/>
              </a:rPr>
              <a:t>, y no tenéis; matáis y ardéis de envidia, y no podéis alcanzar; combatís y lucháis, pero no tenéis lo que deseáis, porque no pedís. </a:t>
            </a:r>
            <a:r>
              <a:rPr lang="es-ES" b="1" dirty="0" smtClean="0">
                <a:solidFill>
                  <a:schemeClr val="bg1"/>
                </a:solidFill>
                <a:effectLst>
                  <a:outerShdw blurRad="38100" dist="38100" dir="2700000" algn="tl">
                    <a:srgbClr val="000000">
                      <a:alpha val="43137"/>
                    </a:srgbClr>
                  </a:outerShdw>
                </a:effectLst>
                <a:latin typeface="Lucida Bright" pitchFamily="18" charset="0"/>
              </a:rPr>
              <a:t>Pedís</a:t>
            </a:r>
            <a:r>
              <a:rPr lang="es-ES" b="1" dirty="0">
                <a:solidFill>
                  <a:schemeClr val="bg1"/>
                </a:solidFill>
                <a:effectLst>
                  <a:outerShdw blurRad="38100" dist="38100" dir="2700000" algn="tl">
                    <a:srgbClr val="000000">
                      <a:alpha val="43137"/>
                    </a:srgbClr>
                  </a:outerShdw>
                </a:effectLst>
                <a:latin typeface="Lucida Bright" pitchFamily="18" charset="0"/>
              </a:rPr>
              <a:t>, y no recibís, porque pedís mal, para gastar en vuestros </a:t>
            </a:r>
            <a:r>
              <a:rPr lang="es-ES" b="1" dirty="0" smtClean="0">
                <a:solidFill>
                  <a:schemeClr val="bg1"/>
                </a:solidFill>
                <a:effectLst>
                  <a:outerShdw blurRad="38100" dist="38100" dir="2700000" algn="tl">
                    <a:srgbClr val="000000">
                      <a:alpha val="43137"/>
                    </a:srgbClr>
                  </a:outerShdw>
                </a:effectLst>
                <a:latin typeface="Lucida Bright" pitchFamily="18" charset="0"/>
              </a:rPr>
              <a:t>deleites”.</a:t>
            </a:r>
            <a:r>
              <a:rPr lang="es-ES" b="1" dirty="0">
                <a:solidFill>
                  <a:schemeClr val="bg1"/>
                </a:solidFill>
                <a:effectLst>
                  <a:outerShdw blurRad="38100" dist="38100" dir="2700000" algn="tl">
                    <a:srgbClr val="000000">
                      <a:alpha val="43137"/>
                    </a:srgbClr>
                  </a:outerShdw>
                </a:effectLst>
                <a:latin typeface="Lucida Bright" pitchFamily="18" charset="0"/>
              </a:rPr>
              <a:t> </a:t>
            </a:r>
            <a:endParaRPr lang="en-US" b="1" dirty="0">
              <a:solidFill>
                <a:schemeClr val="bg1"/>
              </a:solidFill>
              <a:effectLst>
                <a:outerShdw blurRad="38100" dist="38100" dir="2700000" algn="tl">
                  <a:srgbClr val="000000">
                    <a:alpha val="43137"/>
                  </a:srgbClr>
                </a:outerShdw>
              </a:effectLst>
              <a:latin typeface="Lucida Bright" pitchFamily="18" charset="0"/>
            </a:endParaRPr>
          </a:p>
        </p:txBody>
      </p:sp>
      <p:pic>
        <p:nvPicPr>
          <p:cNvPr id="6" name="Picture 2" descr="C:\Documents and Settings\Administrador\Mis documentos\religión y conquista.jpg"/>
          <p:cNvPicPr>
            <a:picLocks noChangeAspect="1" noChangeArrowheads="1"/>
          </p:cNvPicPr>
          <p:nvPr/>
        </p:nvPicPr>
        <p:blipFill>
          <a:blip r:embed="rId3"/>
          <a:srcRect/>
          <a:stretch>
            <a:fillRect/>
          </a:stretch>
        </p:blipFill>
        <p:spPr bwMode="auto">
          <a:xfrm>
            <a:off x="0" y="-1"/>
            <a:ext cx="9144000" cy="6858001"/>
          </a:xfrm>
          <a:prstGeom prst="rect">
            <a:avLst/>
          </a:prstGeom>
          <a:noFill/>
          <a:effectLst>
            <a:softEdge rad="63500"/>
          </a:effectLst>
        </p:spPr>
      </p:pic>
    </p:spTree>
  </p:cSld>
  <p:clrMapOvr>
    <a:masterClrMapping/>
  </p:clrMapOvr>
  <p:transition spd="slow">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Documents and Settings\Administrador\Mis documentos\Glitters\th_blackheartglitter02_tlg.gif"/>
          <p:cNvPicPr>
            <a:picLocks noChangeAspect="1" noChangeArrowheads="1" noCrop="1"/>
          </p:cNvPicPr>
          <p:nvPr/>
        </p:nvPicPr>
        <p:blipFill>
          <a:blip r:embed="rId2"/>
          <a:srcRect/>
          <a:stretch>
            <a:fillRect/>
          </a:stretch>
        </p:blipFill>
        <p:spPr bwMode="auto">
          <a:xfrm>
            <a:off x="0" y="0"/>
            <a:ext cx="9144000" cy="6850676"/>
          </a:xfrm>
          <a:prstGeom prst="rect">
            <a:avLst/>
          </a:prstGeom>
          <a:noFill/>
        </p:spPr>
      </p:pic>
      <p:pic>
        <p:nvPicPr>
          <p:cNvPr id="2050" name="Picture 2" descr="C:\Documents and Settings\Administrador\Mis documentos\Papa Pío XII y Adolfo Hitler.jpg"/>
          <p:cNvPicPr>
            <a:picLocks noChangeAspect="1" noChangeArrowheads="1"/>
          </p:cNvPicPr>
          <p:nvPr/>
        </p:nvPicPr>
        <p:blipFill>
          <a:blip r:embed="rId3"/>
          <a:srcRect/>
          <a:stretch>
            <a:fillRect/>
          </a:stretch>
        </p:blipFill>
        <p:spPr bwMode="auto">
          <a:xfrm>
            <a:off x="0" y="0"/>
            <a:ext cx="9121504" cy="6858000"/>
          </a:xfrm>
          <a:prstGeom prst="rect">
            <a:avLst/>
          </a:prstGeom>
          <a:noFill/>
          <a:effectLst>
            <a:softEdge rad="63500"/>
          </a:effectLst>
        </p:spPr>
      </p:pic>
      <p:sp>
        <p:nvSpPr>
          <p:cNvPr id="3" name="2 Rectángulo"/>
          <p:cNvSpPr/>
          <p:nvPr/>
        </p:nvSpPr>
        <p:spPr>
          <a:xfrm>
            <a:off x="500034" y="428604"/>
            <a:ext cx="8286808" cy="646331"/>
          </a:xfrm>
          <a:prstGeom prst="rect">
            <a:avLst/>
          </a:prstGeom>
          <a:solidFill>
            <a:srgbClr val="FF0000">
              <a:alpha val="40000"/>
            </a:srgbClr>
          </a:solidFill>
        </p:spPr>
        <p:txBody>
          <a:bodyPr wrap="square">
            <a:spAutoFit/>
          </a:bodyPr>
          <a:lstStyle/>
          <a:p>
            <a:r>
              <a:rPr lang="es-ES" b="1" dirty="0">
                <a:solidFill>
                  <a:srgbClr val="FFFF00"/>
                </a:solidFill>
                <a:effectLst>
                  <a:outerShdw blurRad="38100" dist="38100" dir="2700000" algn="tl">
                    <a:srgbClr val="000000">
                      <a:alpha val="43137"/>
                    </a:srgbClr>
                  </a:outerShdw>
                </a:effectLst>
                <a:latin typeface="Lucida Bright" pitchFamily="18" charset="0"/>
              </a:rPr>
              <a:t>Por la religión se ha manipulado las conciencias de los seres humanos con tal de estar al servicio del poder político.</a:t>
            </a:r>
            <a:endParaRPr lang="en-US" b="1" dirty="0">
              <a:solidFill>
                <a:srgbClr val="FFFF00"/>
              </a:solidFill>
              <a:effectLst>
                <a:outerShdw blurRad="38100" dist="38100" dir="2700000" algn="tl">
                  <a:srgbClr val="000000">
                    <a:alpha val="43137"/>
                  </a:srgbClr>
                </a:outerShdw>
              </a:effectLst>
              <a:latin typeface="Lucida Bright" pitchFamily="18" charset="0"/>
            </a:endParaRPr>
          </a:p>
        </p:txBody>
      </p:sp>
      <p:sp>
        <p:nvSpPr>
          <p:cNvPr id="4" name="3 CuadroTexto"/>
          <p:cNvSpPr txBox="1"/>
          <p:nvPr/>
        </p:nvSpPr>
        <p:spPr>
          <a:xfrm>
            <a:off x="500034" y="4357694"/>
            <a:ext cx="8286808" cy="1754326"/>
          </a:xfrm>
          <a:prstGeom prst="rect">
            <a:avLst/>
          </a:prstGeom>
          <a:solidFill>
            <a:srgbClr val="FF0000">
              <a:alpha val="40000"/>
            </a:srgbClr>
          </a:solidFill>
        </p:spPr>
        <p:txBody>
          <a:bodyPr wrap="square" rtlCol="0">
            <a:spAutoFit/>
          </a:bodyPr>
          <a:lstStyle/>
          <a:p>
            <a:r>
              <a:rPr lang="es-ES" b="1" dirty="0" smtClean="0">
                <a:solidFill>
                  <a:srgbClr val="FFFF00"/>
                </a:solidFill>
                <a:effectLst>
                  <a:outerShdw blurRad="38100" dist="38100" dir="2700000" algn="tl">
                    <a:srgbClr val="000000">
                      <a:alpha val="43137"/>
                    </a:srgbClr>
                  </a:outerShdw>
                </a:effectLst>
                <a:latin typeface="Lucida Bright" pitchFamily="18" charset="0"/>
              </a:rPr>
              <a:t>Jesús jamás quiso entrar en política y rechazó ello cuando quisieron coronarle rey, tal como dice Juan  6:14-15 “</a:t>
            </a:r>
            <a:r>
              <a:rPr lang="es-ES" b="1" dirty="0">
                <a:solidFill>
                  <a:srgbClr val="FFFF00"/>
                </a:solidFill>
                <a:effectLst>
                  <a:outerShdw blurRad="38100" dist="38100" dir="2700000" algn="tl">
                    <a:srgbClr val="000000">
                      <a:alpha val="43137"/>
                    </a:srgbClr>
                  </a:outerShdw>
                </a:effectLst>
                <a:latin typeface="Lucida Bright" pitchFamily="18" charset="0"/>
              </a:rPr>
              <a:t>Aquellos hombres entonces, viendo la señal que Jesús había hecho, dijeron: Este verdaderamente es el profeta que había de venir al mundo. </a:t>
            </a:r>
            <a:r>
              <a:rPr lang="es-ES" b="1" dirty="0" smtClean="0">
                <a:solidFill>
                  <a:srgbClr val="FFFF00"/>
                </a:solidFill>
                <a:effectLst>
                  <a:outerShdw blurRad="38100" dist="38100" dir="2700000" algn="tl">
                    <a:srgbClr val="000000">
                      <a:alpha val="43137"/>
                    </a:srgbClr>
                  </a:outerShdw>
                </a:effectLst>
                <a:latin typeface="Lucida Bright" pitchFamily="18" charset="0"/>
              </a:rPr>
              <a:t/>
            </a:r>
            <a:br>
              <a:rPr lang="es-ES" b="1" dirty="0" smtClean="0">
                <a:solidFill>
                  <a:srgbClr val="FFFF00"/>
                </a:solidFill>
                <a:effectLst>
                  <a:outerShdw blurRad="38100" dist="38100" dir="2700000" algn="tl">
                    <a:srgbClr val="000000">
                      <a:alpha val="43137"/>
                    </a:srgbClr>
                  </a:outerShdw>
                </a:effectLst>
                <a:latin typeface="Lucida Bright" pitchFamily="18" charset="0"/>
              </a:rPr>
            </a:br>
            <a:r>
              <a:rPr lang="es-ES" b="1" dirty="0" smtClean="0">
                <a:solidFill>
                  <a:srgbClr val="FFFF00"/>
                </a:solidFill>
                <a:effectLst>
                  <a:outerShdw blurRad="38100" dist="38100" dir="2700000" algn="tl">
                    <a:srgbClr val="000000">
                      <a:alpha val="43137"/>
                    </a:srgbClr>
                  </a:outerShdw>
                </a:effectLst>
                <a:latin typeface="Lucida Bright" pitchFamily="18" charset="0"/>
              </a:rPr>
              <a:t>Pero </a:t>
            </a:r>
            <a:r>
              <a:rPr lang="es-ES" b="1" dirty="0">
                <a:solidFill>
                  <a:srgbClr val="FFFF00"/>
                </a:solidFill>
                <a:effectLst>
                  <a:outerShdw blurRad="38100" dist="38100" dir="2700000" algn="tl">
                    <a:srgbClr val="000000">
                      <a:alpha val="43137"/>
                    </a:srgbClr>
                  </a:outerShdw>
                </a:effectLst>
                <a:latin typeface="Lucida Bright" pitchFamily="18" charset="0"/>
              </a:rPr>
              <a:t>entendiendo Jesús que iban a venir para apoderarse de él y hacerle rey, volvió a retirarse al monte él </a:t>
            </a:r>
            <a:r>
              <a:rPr lang="es-ES" b="1" dirty="0" smtClean="0">
                <a:solidFill>
                  <a:srgbClr val="FFFF00"/>
                </a:solidFill>
                <a:effectLst>
                  <a:outerShdw blurRad="38100" dist="38100" dir="2700000" algn="tl">
                    <a:srgbClr val="000000">
                      <a:alpha val="43137"/>
                    </a:srgbClr>
                  </a:outerShdw>
                </a:effectLst>
                <a:latin typeface="Lucida Bright" pitchFamily="18" charset="0"/>
              </a:rPr>
              <a:t>solo”.</a:t>
            </a:r>
            <a:endParaRPr lang="en-US" b="1" dirty="0">
              <a:solidFill>
                <a:srgbClr val="FFFF00"/>
              </a:solidFill>
              <a:effectLst>
                <a:outerShdw blurRad="38100" dist="38100" dir="2700000" algn="tl">
                  <a:srgbClr val="000000">
                    <a:alpha val="43137"/>
                  </a:srgbClr>
                </a:outerShdw>
              </a:effectLst>
              <a:latin typeface="Lucida Bright" pitchFamily="18" charset="0"/>
            </a:endParaRPr>
          </a:p>
        </p:txBody>
      </p:sp>
      <p:pic>
        <p:nvPicPr>
          <p:cNvPr id="6" name="Picture 2" descr="C:\Documents and Settings\Administrador\Mis documentos\Papa Pío XII y Adolfo Hitler.jpg"/>
          <p:cNvPicPr>
            <a:picLocks noChangeAspect="1" noChangeArrowheads="1"/>
          </p:cNvPicPr>
          <p:nvPr/>
        </p:nvPicPr>
        <p:blipFill>
          <a:blip r:embed="rId3"/>
          <a:srcRect/>
          <a:stretch>
            <a:fillRect/>
          </a:stretch>
        </p:blipFill>
        <p:spPr bwMode="auto">
          <a:xfrm>
            <a:off x="22496" y="0"/>
            <a:ext cx="9121504" cy="6858000"/>
          </a:xfrm>
          <a:prstGeom prst="rect">
            <a:avLst/>
          </a:prstGeom>
          <a:noFill/>
          <a:effectLst>
            <a:softEdge rad="63500"/>
          </a:effectLst>
        </p:spPr>
      </p:pic>
    </p:spTree>
  </p:cSld>
  <p:clrMapOvr>
    <a:masterClrMapping/>
  </p:clrMapOvr>
  <p:transition spd="slow">
    <p:strips/>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23" name="Picture 7" descr="C:\Documents and Settings\Administrador\Mis documentos\Glitters\MultiGreenGlitter.gif"/>
          <p:cNvPicPr>
            <a:picLocks noChangeAspect="1" noChangeArrowheads="1" noCrop="1"/>
          </p:cNvPicPr>
          <p:nvPr/>
        </p:nvPicPr>
        <p:blipFill>
          <a:blip r:embed="rId2"/>
          <a:srcRect/>
          <a:stretch>
            <a:fillRect/>
          </a:stretch>
        </p:blipFill>
        <p:spPr bwMode="auto">
          <a:xfrm>
            <a:off x="0" y="0"/>
            <a:ext cx="9144016" cy="6858000"/>
          </a:xfrm>
          <a:prstGeom prst="rect">
            <a:avLst/>
          </a:prstGeom>
          <a:noFill/>
        </p:spPr>
      </p:pic>
      <p:pic>
        <p:nvPicPr>
          <p:cNvPr id="9221" name="Picture 5" descr="C:\Documents and Settings\Administrador\Escritorio\Imagen2.jpg"/>
          <p:cNvPicPr>
            <a:picLocks noChangeAspect="1" noChangeArrowheads="1"/>
          </p:cNvPicPr>
          <p:nvPr/>
        </p:nvPicPr>
        <p:blipFill>
          <a:blip r:embed="rId3"/>
          <a:srcRect/>
          <a:stretch>
            <a:fillRect/>
          </a:stretch>
        </p:blipFill>
        <p:spPr bwMode="auto">
          <a:xfrm>
            <a:off x="0" y="-2"/>
            <a:ext cx="9144000" cy="6858002"/>
          </a:xfrm>
          <a:prstGeom prst="rect">
            <a:avLst/>
          </a:prstGeom>
          <a:noFill/>
          <a:effectLst>
            <a:softEdge rad="63500"/>
          </a:effectLst>
        </p:spPr>
      </p:pic>
      <p:sp>
        <p:nvSpPr>
          <p:cNvPr id="2" name="1 Rectángulo"/>
          <p:cNvSpPr/>
          <p:nvPr/>
        </p:nvSpPr>
        <p:spPr>
          <a:xfrm>
            <a:off x="428596" y="2071678"/>
            <a:ext cx="8143932" cy="923330"/>
          </a:xfrm>
          <a:prstGeom prst="rect">
            <a:avLst/>
          </a:prstGeom>
          <a:solidFill>
            <a:schemeClr val="bg2">
              <a:lumMod val="25000"/>
              <a:alpha val="50000"/>
            </a:schemeClr>
          </a:solidFill>
        </p:spPr>
        <p:txBody>
          <a:bodyPr wrap="square">
            <a:spAutoFit/>
          </a:bodyPr>
          <a:lstStyle/>
          <a:p>
            <a:r>
              <a:rPr lang="es-ES" b="1" dirty="0">
                <a:solidFill>
                  <a:schemeClr val="bg1"/>
                </a:solidFill>
                <a:effectLst>
                  <a:outerShdw blurRad="38100" dist="38100" dir="2700000" algn="tl">
                    <a:srgbClr val="000000">
                      <a:alpha val="43137"/>
                    </a:srgbClr>
                  </a:outerShdw>
                </a:effectLst>
                <a:latin typeface="Lucida Bright" pitchFamily="18" charset="0"/>
              </a:rPr>
              <a:t>Por la religión, la Biblia en un determinado período de la historia estuvo prohibida de ser leída por el pueblo, </a:t>
            </a:r>
            <a:r>
              <a:rPr lang="es-ES" b="1" dirty="0" smtClean="0">
                <a:solidFill>
                  <a:schemeClr val="bg1"/>
                </a:solidFill>
                <a:effectLst>
                  <a:outerShdw blurRad="38100" dist="38100" dir="2700000" algn="tl">
                    <a:srgbClr val="000000">
                      <a:alpha val="43137"/>
                    </a:srgbClr>
                  </a:outerShdw>
                </a:effectLst>
                <a:latin typeface="Lucida Bright" pitchFamily="18" charset="0"/>
              </a:rPr>
              <a:t>y muchos que la leyeron fueron quemados </a:t>
            </a:r>
            <a:r>
              <a:rPr lang="es-ES" b="1" dirty="0">
                <a:solidFill>
                  <a:schemeClr val="bg1"/>
                </a:solidFill>
                <a:effectLst>
                  <a:outerShdw blurRad="38100" dist="38100" dir="2700000" algn="tl">
                    <a:srgbClr val="000000">
                      <a:alpha val="43137"/>
                    </a:srgbClr>
                  </a:outerShdw>
                </a:effectLst>
                <a:latin typeface="Lucida Bright" pitchFamily="18" charset="0"/>
              </a:rPr>
              <a:t>en la </a:t>
            </a:r>
            <a:r>
              <a:rPr lang="es-ES" b="1" dirty="0" smtClean="0">
                <a:solidFill>
                  <a:schemeClr val="bg1"/>
                </a:solidFill>
                <a:effectLst>
                  <a:outerShdw blurRad="38100" dist="38100" dir="2700000" algn="tl">
                    <a:srgbClr val="000000">
                      <a:alpha val="43137"/>
                    </a:srgbClr>
                  </a:outerShdw>
                </a:effectLst>
                <a:latin typeface="Lucida Bright" pitchFamily="18" charset="0"/>
              </a:rPr>
              <a:t>hoguera.</a:t>
            </a:r>
            <a:endParaRPr lang="en-US" b="1" dirty="0">
              <a:solidFill>
                <a:schemeClr val="bg1"/>
              </a:solidFill>
              <a:effectLst>
                <a:outerShdw blurRad="38100" dist="38100" dir="2700000" algn="tl">
                  <a:srgbClr val="000000">
                    <a:alpha val="43137"/>
                  </a:srgbClr>
                </a:outerShdw>
              </a:effectLst>
              <a:latin typeface="Lucida Bright" pitchFamily="18" charset="0"/>
            </a:endParaRPr>
          </a:p>
        </p:txBody>
      </p:sp>
      <p:sp>
        <p:nvSpPr>
          <p:cNvPr id="5" name="4 CuadroTexto"/>
          <p:cNvSpPr txBox="1"/>
          <p:nvPr/>
        </p:nvSpPr>
        <p:spPr>
          <a:xfrm>
            <a:off x="428596" y="5357826"/>
            <a:ext cx="8143932" cy="923330"/>
          </a:xfrm>
          <a:prstGeom prst="rect">
            <a:avLst/>
          </a:prstGeom>
          <a:solidFill>
            <a:schemeClr val="bg2">
              <a:lumMod val="25000"/>
              <a:alpha val="50000"/>
            </a:schemeClr>
          </a:solidFill>
        </p:spPr>
        <p:txBody>
          <a:bodyPr wrap="square" rtlCol="0">
            <a:spAutoFit/>
          </a:bodyPr>
          <a:lstStyle/>
          <a:p>
            <a:r>
              <a:rPr lang="es-ES" b="1" dirty="0" smtClean="0">
                <a:solidFill>
                  <a:schemeClr val="bg1"/>
                </a:solidFill>
                <a:effectLst>
                  <a:outerShdw blurRad="38100" dist="38100" dir="2700000" algn="tl">
                    <a:srgbClr val="000000">
                      <a:alpha val="43137"/>
                    </a:srgbClr>
                  </a:outerShdw>
                </a:effectLst>
                <a:latin typeface="Lucida Bright" pitchFamily="18" charset="0"/>
              </a:rPr>
              <a:t>Jesús dijo en San Juan 16:2-3 “…..y aún </a:t>
            </a:r>
            <a:r>
              <a:rPr lang="es-ES" b="1" dirty="0">
                <a:solidFill>
                  <a:schemeClr val="bg1"/>
                </a:solidFill>
                <a:effectLst>
                  <a:outerShdw blurRad="38100" dist="38100" dir="2700000" algn="tl">
                    <a:srgbClr val="000000">
                      <a:alpha val="43137"/>
                    </a:srgbClr>
                  </a:outerShdw>
                </a:effectLst>
                <a:latin typeface="Lucida Bright" pitchFamily="18" charset="0"/>
              </a:rPr>
              <a:t>viene la hora cuando cualquiera que os mate, pensará que rinde servicio a Dios. </a:t>
            </a:r>
            <a:r>
              <a:rPr lang="es-ES" b="1" dirty="0" smtClean="0">
                <a:solidFill>
                  <a:schemeClr val="bg1"/>
                </a:solidFill>
                <a:effectLst>
                  <a:outerShdw blurRad="38100" dist="38100" dir="2700000" algn="tl">
                    <a:srgbClr val="000000">
                      <a:alpha val="43137"/>
                    </a:srgbClr>
                  </a:outerShdw>
                </a:effectLst>
                <a:latin typeface="Lucida Bright" pitchFamily="18" charset="0"/>
              </a:rPr>
              <a:t>Y </a:t>
            </a:r>
            <a:r>
              <a:rPr lang="es-ES" b="1" dirty="0">
                <a:solidFill>
                  <a:schemeClr val="bg1"/>
                </a:solidFill>
                <a:effectLst>
                  <a:outerShdw blurRad="38100" dist="38100" dir="2700000" algn="tl">
                    <a:srgbClr val="000000">
                      <a:alpha val="43137"/>
                    </a:srgbClr>
                  </a:outerShdw>
                </a:effectLst>
                <a:latin typeface="Lucida Bright" pitchFamily="18" charset="0"/>
              </a:rPr>
              <a:t>harán esto porque no conocen al Padre ni a </a:t>
            </a:r>
            <a:r>
              <a:rPr lang="es-ES" b="1" dirty="0" smtClean="0">
                <a:solidFill>
                  <a:schemeClr val="bg1"/>
                </a:solidFill>
                <a:effectLst>
                  <a:outerShdw blurRad="38100" dist="38100" dir="2700000" algn="tl">
                    <a:srgbClr val="000000">
                      <a:alpha val="43137"/>
                    </a:srgbClr>
                  </a:outerShdw>
                </a:effectLst>
                <a:latin typeface="Lucida Bright" pitchFamily="18" charset="0"/>
              </a:rPr>
              <a:t>mí”. </a:t>
            </a:r>
            <a:endParaRPr lang="en-US" b="1" dirty="0">
              <a:solidFill>
                <a:schemeClr val="bg1"/>
              </a:solidFill>
              <a:effectLst>
                <a:outerShdw blurRad="38100" dist="38100" dir="2700000" algn="tl">
                  <a:srgbClr val="000000">
                    <a:alpha val="43137"/>
                  </a:srgbClr>
                </a:outerShdw>
              </a:effectLst>
              <a:latin typeface="Lucida Bright" pitchFamily="18" charset="0"/>
            </a:endParaRPr>
          </a:p>
        </p:txBody>
      </p:sp>
      <p:pic>
        <p:nvPicPr>
          <p:cNvPr id="11" name="Picture 5" descr="C:\Documents and Settings\Administrador\Escritorio\Imagen2.jpg"/>
          <p:cNvPicPr>
            <a:picLocks noChangeAspect="1" noChangeArrowheads="1"/>
          </p:cNvPicPr>
          <p:nvPr/>
        </p:nvPicPr>
        <p:blipFill>
          <a:blip r:embed="rId3"/>
          <a:srcRect/>
          <a:stretch>
            <a:fillRect/>
          </a:stretch>
        </p:blipFill>
        <p:spPr bwMode="auto">
          <a:xfrm>
            <a:off x="0" y="0"/>
            <a:ext cx="9144000" cy="6858002"/>
          </a:xfrm>
          <a:prstGeom prst="rect">
            <a:avLst/>
          </a:prstGeom>
          <a:noFill/>
          <a:effectLst>
            <a:softEdge rad="63500"/>
          </a:effectLst>
        </p:spPr>
      </p:pic>
    </p:spTree>
  </p:cSld>
  <p:clrMapOvr>
    <a:masterClrMapping/>
  </p:clrMapOvr>
  <p:transition spd="slow">
    <p:plus/>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3000"/>
                                        <p:tgtEl>
                                          <p:spTgt spid="11"/>
                                        </p:tgtEl>
                                      </p:cBhvr>
                                    </p:animEffect>
                                    <p:set>
                                      <p:cBhvr>
                                        <p:cTn id="7" dur="1" fill="hold">
                                          <p:stCondLst>
                                            <p:cond delay="2999"/>
                                          </p:stCondLst>
                                        </p:cTn>
                                        <p:tgtEl>
                                          <p:spTgt spid="1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Documents and Settings\Administrador\Mis documentos\Glitters\th_autumnglitter01aa.gif"/>
          <p:cNvPicPr>
            <a:picLocks noChangeAspect="1" noChangeArrowheads="1" noCrop="1"/>
          </p:cNvPicPr>
          <p:nvPr/>
        </p:nvPicPr>
        <p:blipFill>
          <a:blip r:embed="rId2"/>
          <a:srcRect/>
          <a:stretch>
            <a:fillRect/>
          </a:stretch>
        </p:blipFill>
        <p:spPr bwMode="auto">
          <a:xfrm>
            <a:off x="0" y="0"/>
            <a:ext cx="9144000" cy="6858000"/>
          </a:xfrm>
          <a:prstGeom prst="rect">
            <a:avLst/>
          </a:prstGeom>
          <a:noFill/>
        </p:spPr>
      </p:pic>
      <p:pic>
        <p:nvPicPr>
          <p:cNvPr id="9222" name="Picture 6" descr="Representación de la Matanza de San Bartolomé de François Dubois"/>
          <p:cNvPicPr>
            <a:picLocks noChangeAspect="1" noChangeArrowheads="1"/>
          </p:cNvPicPr>
          <p:nvPr/>
        </p:nvPicPr>
        <p:blipFill>
          <a:blip r:embed="rId3"/>
          <a:srcRect/>
          <a:stretch>
            <a:fillRect/>
          </a:stretch>
        </p:blipFill>
        <p:spPr bwMode="auto">
          <a:xfrm>
            <a:off x="0" y="-3280"/>
            <a:ext cx="9144000" cy="6861280"/>
          </a:xfrm>
          <a:prstGeom prst="rect">
            <a:avLst/>
          </a:prstGeom>
          <a:noFill/>
          <a:effectLst>
            <a:softEdge rad="63500"/>
          </a:effectLst>
        </p:spPr>
      </p:pic>
      <p:sp>
        <p:nvSpPr>
          <p:cNvPr id="3" name="2 CuadroTexto"/>
          <p:cNvSpPr txBox="1"/>
          <p:nvPr/>
        </p:nvSpPr>
        <p:spPr>
          <a:xfrm>
            <a:off x="500034" y="357166"/>
            <a:ext cx="8143932" cy="2585323"/>
          </a:xfrm>
          <a:prstGeom prst="rect">
            <a:avLst/>
          </a:prstGeom>
          <a:solidFill>
            <a:schemeClr val="accent6">
              <a:lumMod val="75000"/>
              <a:alpha val="50000"/>
            </a:schemeClr>
          </a:solidFill>
        </p:spPr>
        <p:txBody>
          <a:bodyPr wrap="square" rtlCol="0">
            <a:spAutoFit/>
          </a:bodyPr>
          <a:lstStyle/>
          <a:p>
            <a:r>
              <a:rPr lang="es-ES" b="1" dirty="0" smtClean="0">
                <a:effectLst>
                  <a:outerShdw blurRad="38100" dist="38100" dir="2700000" algn="tl">
                    <a:srgbClr val="000000">
                      <a:alpha val="43137"/>
                    </a:srgbClr>
                  </a:outerShdw>
                </a:effectLst>
                <a:latin typeface="Lucida Bright" pitchFamily="18" charset="0"/>
              </a:rPr>
              <a:t>        Por la religión  a través de la historia, ocurrieron guerras religiosas que intentaban imponer por la fuerza de las armas, la doctrina de cada una de ellas, avasallando la libertad y el libre albedrío de los hombres. </a:t>
            </a:r>
          </a:p>
          <a:p>
            <a:r>
              <a:rPr lang="es-ES" b="1" dirty="0" smtClean="0">
                <a:effectLst>
                  <a:outerShdw blurRad="38100" dist="38100" dir="2700000" algn="tl">
                    <a:srgbClr val="000000">
                      <a:alpha val="43137"/>
                    </a:srgbClr>
                  </a:outerShdw>
                </a:effectLst>
                <a:latin typeface="Lucida Bright" pitchFamily="18" charset="0"/>
              </a:rPr>
              <a:t>Así tenemos la guerra entre los cruzados y los musulmanes    (1095- 1291) ; la guerra en Francia entre católicos y hugonotes (1562-1598); la guerra de los 30 años (1618-1648) que empezara en Alemania (Sacro imperio Romano Germánico) y luego se extendiera a otros países de Europa.</a:t>
            </a:r>
            <a:endParaRPr lang="en-US" b="1" dirty="0">
              <a:effectLst>
                <a:outerShdw blurRad="38100" dist="38100" dir="2700000" algn="tl">
                  <a:srgbClr val="000000">
                    <a:alpha val="43137"/>
                  </a:srgbClr>
                </a:outerShdw>
              </a:effectLst>
              <a:latin typeface="Lucida Bright" pitchFamily="18" charset="0"/>
            </a:endParaRPr>
          </a:p>
        </p:txBody>
      </p:sp>
      <p:sp>
        <p:nvSpPr>
          <p:cNvPr id="6" name="5 CuadroTexto"/>
          <p:cNvSpPr txBox="1"/>
          <p:nvPr/>
        </p:nvSpPr>
        <p:spPr>
          <a:xfrm>
            <a:off x="500034" y="4714884"/>
            <a:ext cx="8215370" cy="1477328"/>
          </a:xfrm>
          <a:prstGeom prst="rect">
            <a:avLst/>
          </a:prstGeom>
          <a:solidFill>
            <a:schemeClr val="accent6">
              <a:lumMod val="75000"/>
              <a:alpha val="50000"/>
            </a:schemeClr>
          </a:solidFill>
        </p:spPr>
        <p:txBody>
          <a:bodyPr wrap="square" rtlCol="0">
            <a:spAutoFit/>
          </a:bodyPr>
          <a:lstStyle/>
          <a:p>
            <a:r>
              <a:rPr lang="es-ES" b="1" dirty="0" smtClean="0">
                <a:effectLst>
                  <a:outerShdw blurRad="38100" dist="38100" dir="2700000" algn="tl">
                    <a:srgbClr val="000000">
                      <a:alpha val="43137"/>
                    </a:srgbClr>
                  </a:outerShdw>
                </a:effectLst>
                <a:latin typeface="Lucida Bright" pitchFamily="18" charset="0"/>
              </a:rPr>
              <a:t>       Jesús no te obliga ni actúa cual dictador para que puedas creer en ÉL y le sirvas. Por ello Jesús, cual caballero, te pide permiso para entrar a tu vida a través del Espíritu Santo, por lo que Apocalipsis  3:20  te dice “He </a:t>
            </a:r>
            <a:r>
              <a:rPr lang="es-ES" b="1" dirty="0">
                <a:effectLst>
                  <a:outerShdw blurRad="38100" dist="38100" dir="2700000" algn="tl">
                    <a:srgbClr val="000000">
                      <a:alpha val="43137"/>
                    </a:srgbClr>
                  </a:outerShdw>
                </a:effectLst>
                <a:latin typeface="Lucida Bright" pitchFamily="18" charset="0"/>
              </a:rPr>
              <a:t>aquí, yo estoy a la puerta y llamo; si alguno oye mi voz y abre la puerta, entraré a él, y cenaré con él, y él </a:t>
            </a:r>
            <a:r>
              <a:rPr lang="es-ES" b="1" dirty="0" smtClean="0">
                <a:effectLst>
                  <a:outerShdw blurRad="38100" dist="38100" dir="2700000" algn="tl">
                    <a:srgbClr val="000000">
                      <a:alpha val="43137"/>
                    </a:srgbClr>
                  </a:outerShdw>
                </a:effectLst>
                <a:latin typeface="Lucida Bright" pitchFamily="18" charset="0"/>
              </a:rPr>
              <a:t>conmigo”.</a:t>
            </a:r>
            <a:r>
              <a:rPr lang="es-ES" b="1" dirty="0">
                <a:effectLst>
                  <a:outerShdw blurRad="38100" dist="38100" dir="2700000" algn="tl">
                    <a:srgbClr val="000000">
                      <a:alpha val="43137"/>
                    </a:srgbClr>
                  </a:outerShdw>
                </a:effectLst>
                <a:latin typeface="Lucida Bright" pitchFamily="18" charset="0"/>
              </a:rPr>
              <a:t> </a:t>
            </a:r>
            <a:endParaRPr lang="en-US" b="1" dirty="0">
              <a:effectLst>
                <a:outerShdw blurRad="38100" dist="38100" dir="2700000" algn="tl">
                  <a:srgbClr val="000000">
                    <a:alpha val="43137"/>
                  </a:srgbClr>
                </a:outerShdw>
              </a:effectLst>
              <a:latin typeface="Lucida Bright" pitchFamily="18" charset="0"/>
            </a:endParaRPr>
          </a:p>
        </p:txBody>
      </p:sp>
      <p:pic>
        <p:nvPicPr>
          <p:cNvPr id="7" name="Picture 6" descr="Representación de la Matanza de San Bartolomé de François Dubois"/>
          <p:cNvPicPr>
            <a:picLocks noChangeAspect="1" noChangeArrowheads="1"/>
          </p:cNvPicPr>
          <p:nvPr/>
        </p:nvPicPr>
        <p:blipFill>
          <a:blip r:embed="rId3"/>
          <a:srcRect/>
          <a:stretch>
            <a:fillRect/>
          </a:stretch>
        </p:blipFill>
        <p:spPr bwMode="auto">
          <a:xfrm>
            <a:off x="0" y="-3280"/>
            <a:ext cx="9144000" cy="6861280"/>
          </a:xfrm>
          <a:prstGeom prst="rect">
            <a:avLst/>
          </a:prstGeom>
          <a:noFill/>
          <a:effectLst>
            <a:softEdge rad="63500"/>
          </a:effectLst>
        </p:spPr>
      </p:pic>
    </p:spTree>
  </p:cSld>
  <p:clrMapOvr>
    <a:masterClrMapping/>
  </p:clrMapOvr>
  <p:transition spd="slow">
    <p:diamon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Documents and Settings\Administrador\Escritorio\308494-800x600-[DesktopNexus.com].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4" name="3 CuadroTexto"/>
          <p:cNvSpPr txBox="1"/>
          <p:nvPr/>
        </p:nvSpPr>
        <p:spPr>
          <a:xfrm>
            <a:off x="642910" y="571480"/>
            <a:ext cx="8001056" cy="1477328"/>
          </a:xfrm>
          <a:prstGeom prst="rect">
            <a:avLst/>
          </a:prstGeom>
          <a:solidFill>
            <a:srgbClr val="00FF00">
              <a:alpha val="40000"/>
            </a:srgbClr>
          </a:solidFill>
        </p:spPr>
        <p:txBody>
          <a:bodyPr wrap="square" rtlCol="0">
            <a:spAutoFit/>
          </a:bodyPr>
          <a:lstStyle/>
          <a:p>
            <a:r>
              <a:rPr lang="es-ES" b="1" dirty="0" smtClean="0">
                <a:effectLst>
                  <a:outerShdw blurRad="38100" dist="38100" dir="2700000" algn="tl">
                    <a:srgbClr val="000000">
                      <a:alpha val="43137"/>
                    </a:srgbClr>
                  </a:outerShdw>
                </a:effectLst>
                <a:latin typeface="Lucida Bright" pitchFamily="18" charset="0"/>
              </a:rPr>
              <a:t>       Amado lector, dice la Palabra de Dios en 2º Timoteo 3:16-17 “Toda la Escritura es INSPIRADA POR DIOS, y útil para enseñar, para redargüir, para corregir, para instruir en justicia, a fin de que el hombre de Dios sea perfecto, enteramente preparado para toda buena obra”</a:t>
            </a:r>
            <a:r>
              <a:rPr lang="es-ES" dirty="0" smtClean="0"/>
              <a:t>.</a:t>
            </a:r>
            <a:endParaRPr lang="en-US" b="1" dirty="0">
              <a:effectLst>
                <a:outerShdw blurRad="38100" dist="38100" dir="2700000" algn="tl">
                  <a:srgbClr val="000000">
                    <a:alpha val="43137"/>
                  </a:srgbClr>
                </a:outerShdw>
              </a:effectLst>
              <a:latin typeface="Lucida Bright" pitchFamily="18" charset="0"/>
            </a:endParaRPr>
          </a:p>
        </p:txBody>
      </p:sp>
      <p:sp>
        <p:nvSpPr>
          <p:cNvPr id="5" name="4 CuadroTexto"/>
          <p:cNvSpPr txBox="1"/>
          <p:nvPr/>
        </p:nvSpPr>
        <p:spPr>
          <a:xfrm>
            <a:off x="642910" y="2643182"/>
            <a:ext cx="8001056" cy="1200329"/>
          </a:xfrm>
          <a:prstGeom prst="rect">
            <a:avLst/>
          </a:prstGeom>
          <a:solidFill>
            <a:srgbClr val="00FF00">
              <a:alpha val="40000"/>
            </a:srgbClr>
          </a:solidFill>
        </p:spPr>
        <p:txBody>
          <a:bodyPr wrap="square" rtlCol="0">
            <a:spAutoFit/>
          </a:bodyPr>
          <a:lstStyle/>
          <a:p>
            <a:r>
              <a:rPr lang="es-ES" b="1" dirty="0" smtClean="0">
                <a:solidFill>
                  <a:srgbClr val="FF0000"/>
                </a:solidFill>
                <a:effectLst>
                  <a:outerShdw blurRad="38100" dist="38100" dir="2700000" algn="tl">
                    <a:srgbClr val="000000">
                      <a:alpha val="43137"/>
                    </a:srgbClr>
                  </a:outerShdw>
                </a:effectLst>
                <a:latin typeface="Lucida Bright" pitchFamily="18" charset="0"/>
              </a:rPr>
              <a:t>      </a:t>
            </a:r>
            <a:r>
              <a:rPr lang="es-ES" b="1" dirty="0" smtClean="0">
                <a:effectLst>
                  <a:outerShdw blurRad="38100" dist="38100" dir="2700000" algn="tl">
                    <a:srgbClr val="000000">
                      <a:alpha val="43137"/>
                    </a:srgbClr>
                  </a:outerShdw>
                </a:effectLst>
                <a:latin typeface="Lucida Bright" pitchFamily="18" charset="0"/>
              </a:rPr>
              <a:t>Y el anterior pasaje está en plena concordancia con lo que dice 2º Pedro 1:21 “porque nunca la profecía fue traída por voluntad humana, sino que los santos hombres de Dios hablaron siendo INSPIRADOS por el Espíritu Santo”.</a:t>
            </a:r>
            <a:endParaRPr lang="en-US" b="1" dirty="0">
              <a:effectLst>
                <a:outerShdw blurRad="38100" dist="38100" dir="2700000" algn="tl">
                  <a:srgbClr val="000000">
                    <a:alpha val="43137"/>
                  </a:srgbClr>
                </a:outerShdw>
              </a:effectLst>
              <a:latin typeface="Lucida Bright" pitchFamily="18" charset="0"/>
            </a:endParaRPr>
          </a:p>
        </p:txBody>
      </p:sp>
      <p:sp>
        <p:nvSpPr>
          <p:cNvPr id="6" name="5 CuadroTexto"/>
          <p:cNvSpPr txBox="1"/>
          <p:nvPr/>
        </p:nvSpPr>
        <p:spPr>
          <a:xfrm>
            <a:off x="642910" y="4643446"/>
            <a:ext cx="8001056" cy="1477328"/>
          </a:xfrm>
          <a:prstGeom prst="rect">
            <a:avLst/>
          </a:prstGeom>
          <a:solidFill>
            <a:srgbClr val="00FF00">
              <a:alpha val="40000"/>
            </a:srgbClr>
          </a:solidFill>
          <a:ln>
            <a:noFill/>
          </a:ln>
        </p:spPr>
        <p:txBody>
          <a:bodyPr wrap="square" rtlCol="0">
            <a:spAutoFit/>
          </a:bodyPr>
          <a:lstStyle/>
          <a:p>
            <a:r>
              <a:rPr lang="es-ES" b="1" dirty="0" smtClean="0">
                <a:effectLst>
                  <a:outerShdw blurRad="38100" dist="38100" dir="2700000" algn="tl">
                    <a:srgbClr val="000000">
                      <a:alpha val="43137"/>
                    </a:srgbClr>
                  </a:outerShdw>
                </a:effectLst>
                <a:latin typeface="Lucida Bright" pitchFamily="18" charset="0"/>
              </a:rPr>
              <a:t>      Inspiración, quiere decir que Dios a través del Espíritu Santo tomó control de las mentes y voluntades de hombres santos escogidos para que ellos escribieran de manera FIDEDIGNA la PERFECTA VOLUNTAD DE ÉL para con el hombre y así éste pueda vivir conforme a ellas.</a:t>
            </a:r>
            <a:endParaRPr lang="en-US" b="1" dirty="0">
              <a:effectLst>
                <a:outerShdw blurRad="38100" dist="38100" dir="2700000" algn="tl">
                  <a:srgbClr val="000000">
                    <a:alpha val="43137"/>
                  </a:srgbClr>
                </a:outerShdw>
              </a:effectLst>
              <a:latin typeface="Lucida Bright" pitchFamily="18" charset="0"/>
            </a:endParaRPr>
          </a:p>
        </p:txBody>
      </p:sp>
      <p:pic>
        <p:nvPicPr>
          <p:cNvPr id="7" name="Picture 2" descr="C:\Documents and Settings\Administrador\Escritorio\308494-800x600-[DesktopNexus.com].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p:diamon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Documents and Settings\Administrador\Escritorio\1260637-800x600-[DesktopNexus.com].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2" name="1 CuadroTexto"/>
          <p:cNvSpPr txBox="1"/>
          <p:nvPr/>
        </p:nvSpPr>
        <p:spPr>
          <a:xfrm>
            <a:off x="642910" y="571480"/>
            <a:ext cx="8072494" cy="3416320"/>
          </a:xfrm>
          <a:prstGeom prst="rect">
            <a:avLst/>
          </a:prstGeom>
          <a:solidFill>
            <a:schemeClr val="accent2">
              <a:lumMod val="75000"/>
              <a:alpha val="50000"/>
            </a:schemeClr>
          </a:solidFill>
        </p:spPr>
        <p:txBody>
          <a:bodyPr wrap="square" rtlCol="0">
            <a:spAutoFit/>
          </a:bodyPr>
          <a:lstStyle/>
          <a:p>
            <a:r>
              <a:rPr lang="es-ES" b="1" dirty="0" smtClean="0">
                <a:effectLst>
                  <a:outerShdw blurRad="38100" dist="38100" dir="2700000" algn="tl">
                    <a:srgbClr val="000000">
                      <a:alpha val="43137"/>
                    </a:srgbClr>
                  </a:outerShdw>
                </a:effectLst>
                <a:latin typeface="Lucida Bright" pitchFamily="18" charset="0"/>
              </a:rPr>
              <a:t>        </a:t>
            </a:r>
            <a:r>
              <a:rPr lang="es-ES" b="1" dirty="0" smtClean="0">
                <a:solidFill>
                  <a:schemeClr val="bg1"/>
                </a:solidFill>
                <a:effectLst>
                  <a:outerShdw blurRad="38100" dist="38100" dir="2700000" algn="tl">
                    <a:srgbClr val="000000">
                      <a:alpha val="43137"/>
                    </a:srgbClr>
                  </a:outerShdw>
                </a:effectLst>
                <a:latin typeface="Lucida Bright" pitchFamily="18" charset="0"/>
              </a:rPr>
              <a:t>En consecuencia, la INSPIRACIÓN de Dios empieza en el libro de Génesis y termina en el último libro de la Biblia, Apocalipsis y Dios en su CELO SANTO a fin de preservar la INTEGRIDAD de las Sagradas Escrituras y que personas </a:t>
            </a:r>
            <a:r>
              <a:rPr lang="es-ES" b="1" dirty="0" smtClean="0">
                <a:solidFill>
                  <a:schemeClr val="bg1"/>
                </a:solidFill>
                <a:effectLst>
                  <a:outerShdw blurRad="38100" dist="38100" dir="2700000" algn="tl">
                    <a:srgbClr val="000000">
                      <a:alpha val="43137"/>
                    </a:srgbClr>
                  </a:outerShdw>
                </a:effectLst>
                <a:latin typeface="Lucida Bright" pitchFamily="18" charset="0"/>
              </a:rPr>
              <a:t>extrañas no </a:t>
            </a:r>
            <a:r>
              <a:rPr lang="es-ES" b="1" dirty="0" smtClean="0">
                <a:solidFill>
                  <a:schemeClr val="bg1"/>
                </a:solidFill>
                <a:effectLst>
                  <a:outerShdw blurRad="38100" dist="38100" dir="2700000" algn="tl">
                    <a:srgbClr val="000000">
                      <a:alpha val="43137"/>
                    </a:srgbClr>
                  </a:outerShdw>
                </a:effectLst>
                <a:latin typeface="Lucida Bright" pitchFamily="18" charset="0"/>
              </a:rPr>
              <a:t>introdujeran “revelaciones especiales” a modo de agregados o le hicieran modificaciones a las mismas, dejó expresamente una MALDICIÓN  en el libro de Apocalipsis 22:18-19 “Yo testifico a todo aquel que oye las palabras de la profecía de este libro: Si alguno añadiere a estas cosas, Dios traerá sobre él las plagas que están escritas en este libro. Y si alguno quitare de las palabras del libro de esta profecía, Dios quitará su parte del libro de la vida, y de la santa ciudad y de las cosas que están escritas en este libro”.</a:t>
            </a:r>
            <a:endParaRPr lang="en-US" b="1" dirty="0">
              <a:solidFill>
                <a:schemeClr val="bg1"/>
              </a:solidFill>
              <a:effectLst>
                <a:outerShdw blurRad="38100" dist="38100" dir="2700000" algn="tl">
                  <a:srgbClr val="000000">
                    <a:alpha val="43137"/>
                  </a:srgbClr>
                </a:outerShdw>
              </a:effectLst>
              <a:latin typeface="Lucida Bright" pitchFamily="18" charset="0"/>
            </a:endParaRPr>
          </a:p>
        </p:txBody>
      </p:sp>
      <p:pic>
        <p:nvPicPr>
          <p:cNvPr id="4" name="Picture 2" descr="C:\Documents and Settings\Administrador\Escritorio\1260637-800x600-[DesktopNexus.com].jpg"/>
          <p:cNvPicPr>
            <a:picLocks noChangeAspect="1" noChangeArrowheads="1"/>
          </p:cNvPicPr>
          <p:nvPr/>
        </p:nvPicPr>
        <p:blipFill>
          <a:blip r:embed="rId2"/>
          <a:srcRect/>
          <a:stretch>
            <a:fillRect/>
          </a:stretch>
        </p:blipFill>
        <p:spPr bwMode="auto">
          <a:xfrm>
            <a:off x="0" y="-2"/>
            <a:ext cx="9144000" cy="6858002"/>
          </a:xfrm>
          <a:prstGeom prst="rect">
            <a:avLst/>
          </a:prstGeom>
          <a:noFill/>
        </p:spPr>
      </p:pic>
    </p:spTree>
  </p:cSld>
  <p:clrMapOvr>
    <a:masterClrMapping/>
  </p:clrMapOvr>
  <p:transition spd="slow">
    <p:wheel spokes="8"/>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C:\Documents and Settings\Administrador\Escritorio\135839-800x600-[DesktopNexus.com].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2" name="1 CuadroTexto"/>
          <p:cNvSpPr txBox="1"/>
          <p:nvPr/>
        </p:nvSpPr>
        <p:spPr>
          <a:xfrm>
            <a:off x="571472" y="642918"/>
            <a:ext cx="8215370" cy="646331"/>
          </a:xfrm>
          <a:prstGeom prst="rect">
            <a:avLst/>
          </a:prstGeom>
          <a:solidFill>
            <a:srgbClr val="FFFF00">
              <a:alpha val="40000"/>
            </a:srgbClr>
          </a:solidFill>
        </p:spPr>
        <p:txBody>
          <a:bodyPr wrap="square" rtlCol="0">
            <a:spAutoFit/>
          </a:bodyPr>
          <a:lstStyle/>
          <a:p>
            <a:r>
              <a:rPr lang="es-ES" b="1" dirty="0" smtClean="0">
                <a:effectLst>
                  <a:outerShdw blurRad="38100" dist="38100" dir="2700000" algn="tl">
                    <a:srgbClr val="000000">
                      <a:alpha val="43137"/>
                    </a:srgbClr>
                  </a:outerShdw>
                </a:effectLst>
                <a:latin typeface="Lucida Bright" pitchFamily="18" charset="0"/>
              </a:rPr>
              <a:t>     </a:t>
            </a:r>
            <a:r>
              <a:rPr lang="es-ES" b="1" dirty="0" smtClean="0">
                <a:solidFill>
                  <a:srgbClr val="660066"/>
                </a:solidFill>
                <a:effectLst>
                  <a:outerShdw blurRad="38100" dist="38100" dir="2700000" algn="tl">
                    <a:srgbClr val="000000">
                      <a:alpha val="43137"/>
                    </a:srgbClr>
                  </a:outerShdw>
                </a:effectLst>
                <a:latin typeface="Lucida Bright" pitchFamily="18" charset="0"/>
              </a:rPr>
              <a:t>Como se indicó en su momento, dentro del concepto de Religión hay un elemento de primer orden y es la “TRADICIÖN”.</a:t>
            </a:r>
          </a:p>
        </p:txBody>
      </p:sp>
      <p:sp>
        <p:nvSpPr>
          <p:cNvPr id="3" name="2 CuadroTexto"/>
          <p:cNvSpPr txBox="1"/>
          <p:nvPr/>
        </p:nvSpPr>
        <p:spPr>
          <a:xfrm>
            <a:off x="571472" y="2000240"/>
            <a:ext cx="8215370" cy="1477328"/>
          </a:xfrm>
          <a:prstGeom prst="rect">
            <a:avLst/>
          </a:prstGeom>
          <a:solidFill>
            <a:srgbClr val="FFFF00">
              <a:alpha val="40000"/>
            </a:srgbClr>
          </a:solidFill>
        </p:spPr>
        <p:txBody>
          <a:bodyPr wrap="square" rtlCol="0">
            <a:spAutoFit/>
          </a:bodyPr>
          <a:lstStyle/>
          <a:p>
            <a:r>
              <a:rPr lang="es-ES" b="1" dirty="0" smtClean="0">
                <a:effectLst>
                  <a:outerShdw blurRad="38100" dist="38100" dir="2700000" algn="tl">
                    <a:srgbClr val="000000">
                      <a:alpha val="43137"/>
                    </a:srgbClr>
                  </a:outerShdw>
                </a:effectLst>
                <a:latin typeface="Lucida Bright" pitchFamily="18" charset="0"/>
              </a:rPr>
              <a:t>     </a:t>
            </a:r>
            <a:r>
              <a:rPr lang="es-ES" b="1" dirty="0" smtClean="0">
                <a:solidFill>
                  <a:srgbClr val="660066"/>
                </a:solidFill>
                <a:effectLst>
                  <a:outerShdw blurRad="38100" dist="38100" dir="2700000" algn="tl">
                    <a:srgbClr val="000000">
                      <a:alpha val="43137"/>
                    </a:srgbClr>
                  </a:outerShdw>
                </a:effectLst>
                <a:latin typeface="Lucida Bright" pitchFamily="18" charset="0"/>
              </a:rPr>
              <a:t>Formulo esta pregunta ¿Jesús cuando estuvo ejerciendo su ministerio en la tierra</a:t>
            </a:r>
            <a:r>
              <a:rPr lang="es-ES" b="1" smtClean="0">
                <a:solidFill>
                  <a:srgbClr val="660066"/>
                </a:solidFill>
                <a:effectLst>
                  <a:outerShdw blurRad="38100" dist="38100" dir="2700000" algn="tl">
                    <a:srgbClr val="000000">
                      <a:alpha val="43137"/>
                    </a:srgbClr>
                  </a:outerShdw>
                </a:effectLst>
                <a:latin typeface="Lucida Bright" pitchFamily="18" charset="0"/>
              </a:rPr>
              <a:t>, acaso estuvo </a:t>
            </a:r>
            <a:r>
              <a:rPr lang="es-ES" b="1" dirty="0" smtClean="0">
                <a:solidFill>
                  <a:srgbClr val="660066"/>
                </a:solidFill>
                <a:effectLst>
                  <a:outerShdw blurRad="38100" dist="38100" dir="2700000" algn="tl">
                    <a:srgbClr val="000000">
                      <a:alpha val="43137"/>
                    </a:srgbClr>
                  </a:outerShdw>
                </a:effectLst>
                <a:latin typeface="Lucida Bright" pitchFamily="18" charset="0"/>
              </a:rPr>
              <a:t>de acuerdo con la TRADICIÓN de hombres falibles para que éstas fueran incorporadas de manera paralela a las sagradas escrituras de aquél entonces y en otros casos, la sustituyera?</a:t>
            </a:r>
            <a:endParaRPr lang="en-US" b="1" dirty="0">
              <a:solidFill>
                <a:srgbClr val="660066"/>
              </a:solidFill>
              <a:effectLst>
                <a:outerShdw blurRad="38100" dist="38100" dir="2700000" algn="tl">
                  <a:srgbClr val="000000">
                    <a:alpha val="43137"/>
                  </a:srgbClr>
                </a:outerShdw>
              </a:effectLst>
              <a:latin typeface="Lucida Bright" pitchFamily="18" charset="0"/>
            </a:endParaRPr>
          </a:p>
        </p:txBody>
      </p:sp>
      <p:sp>
        <p:nvSpPr>
          <p:cNvPr id="4" name="3 CuadroTexto"/>
          <p:cNvSpPr txBox="1"/>
          <p:nvPr/>
        </p:nvSpPr>
        <p:spPr>
          <a:xfrm>
            <a:off x="571472" y="4143380"/>
            <a:ext cx="8215370" cy="2031325"/>
          </a:xfrm>
          <a:prstGeom prst="rect">
            <a:avLst/>
          </a:prstGeom>
          <a:solidFill>
            <a:srgbClr val="FFFF00">
              <a:alpha val="40000"/>
            </a:srgbClr>
          </a:solidFill>
        </p:spPr>
        <p:txBody>
          <a:bodyPr wrap="square" rtlCol="0">
            <a:spAutoFit/>
          </a:bodyPr>
          <a:lstStyle/>
          <a:p>
            <a:r>
              <a:rPr lang="es-ES" dirty="0" smtClean="0">
                <a:solidFill>
                  <a:srgbClr val="7030A0"/>
                </a:solidFill>
              </a:rPr>
              <a:t>      </a:t>
            </a:r>
            <a:r>
              <a:rPr lang="es-ES" b="1" dirty="0" smtClean="0">
                <a:solidFill>
                  <a:srgbClr val="660066"/>
                </a:solidFill>
                <a:effectLst>
                  <a:outerShdw blurRad="38100" dist="38100" dir="2700000" algn="tl">
                    <a:srgbClr val="000000">
                      <a:alpha val="43137"/>
                    </a:srgbClr>
                  </a:outerShdw>
                </a:effectLst>
                <a:latin typeface="Lucida Bright" pitchFamily="18" charset="0"/>
              </a:rPr>
              <a:t>Dejemos que la Biblia responda en Mateo 15:1-9 que dice “Entonces se acercaron a Jesús ciertos escribas y fariseos de Jerusalén, diciendo: ¿Por qué tus discípulos quebrantan la TRADICIÓN de los ancianos? Porque no se lavan las manos cuando comen pan. </a:t>
            </a:r>
            <a:br>
              <a:rPr lang="es-ES" b="1" dirty="0" smtClean="0">
                <a:solidFill>
                  <a:srgbClr val="660066"/>
                </a:solidFill>
                <a:effectLst>
                  <a:outerShdw blurRad="38100" dist="38100" dir="2700000" algn="tl">
                    <a:srgbClr val="000000">
                      <a:alpha val="43137"/>
                    </a:srgbClr>
                  </a:outerShdw>
                </a:effectLst>
                <a:latin typeface="Lucida Bright" pitchFamily="18" charset="0"/>
              </a:rPr>
            </a:br>
            <a:r>
              <a:rPr lang="es-ES" b="1" dirty="0" smtClean="0">
                <a:solidFill>
                  <a:srgbClr val="660066"/>
                </a:solidFill>
                <a:effectLst>
                  <a:outerShdw blurRad="38100" dist="38100" dir="2700000" algn="tl">
                    <a:srgbClr val="000000">
                      <a:alpha val="43137"/>
                    </a:srgbClr>
                  </a:outerShdw>
                </a:effectLst>
                <a:latin typeface="Lucida Bright" pitchFamily="18" charset="0"/>
              </a:rPr>
              <a:t>Respondiendo ÉL, les dijo: ¿Por qué también vosotros quebrantáis el mandamiento de Dios por vuestra TRADICIÓN?</a:t>
            </a:r>
            <a:endParaRPr lang="en-US" b="1" dirty="0">
              <a:solidFill>
                <a:srgbClr val="660066"/>
              </a:solidFill>
              <a:effectLst>
                <a:outerShdw blurRad="38100" dist="38100" dir="2700000" algn="tl">
                  <a:srgbClr val="000000">
                    <a:alpha val="43137"/>
                  </a:srgbClr>
                </a:outerShdw>
              </a:effectLst>
              <a:latin typeface="Lucida Bright" pitchFamily="18" charset="0"/>
            </a:endParaRPr>
          </a:p>
        </p:txBody>
      </p:sp>
      <p:pic>
        <p:nvPicPr>
          <p:cNvPr id="6" name="Picture 2" descr="C:\Documents and Settings\Administrador\Escritorio\135839-800x600-[DesktopNexus.com].jpg"/>
          <p:cNvPicPr>
            <a:picLocks noChangeAspect="1" noChangeArrowheads="1"/>
          </p:cNvPicPr>
          <p:nvPr/>
        </p:nvPicPr>
        <p:blipFill>
          <a:blip r:embed="rId2"/>
          <a:srcRect/>
          <a:stretch>
            <a:fillRect/>
          </a:stretch>
        </p:blipFill>
        <p:spPr bwMode="auto">
          <a:xfrm>
            <a:off x="0" y="-1"/>
            <a:ext cx="9144000" cy="6858001"/>
          </a:xfrm>
          <a:prstGeom prst="rect">
            <a:avLst/>
          </a:prstGeom>
          <a:noFill/>
        </p:spPr>
      </p:pic>
    </p:spTree>
  </p:cSld>
  <p:clrMapOvr>
    <a:masterClrMapping/>
  </p:clrMapOvr>
  <p:transition spd="slow">
    <p:split orient="ver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C:\Documents and Settings\Administrador\Escritorio\1144997-800x600-[DesktopNexus.com].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2" name="1 Rectángulo"/>
          <p:cNvSpPr/>
          <p:nvPr/>
        </p:nvSpPr>
        <p:spPr>
          <a:xfrm>
            <a:off x="571472" y="571480"/>
            <a:ext cx="8072494" cy="3139321"/>
          </a:xfrm>
          <a:prstGeom prst="rect">
            <a:avLst/>
          </a:prstGeom>
          <a:solidFill>
            <a:schemeClr val="accent1">
              <a:lumMod val="50000"/>
              <a:alpha val="50000"/>
            </a:schemeClr>
          </a:solidFill>
        </p:spPr>
        <p:txBody>
          <a:bodyPr wrap="square">
            <a:spAutoFit/>
          </a:bodyPr>
          <a:lstStyle/>
          <a:p>
            <a:r>
              <a:rPr lang="es-ES" b="1" dirty="0" smtClean="0">
                <a:solidFill>
                  <a:schemeClr val="bg1"/>
                </a:solidFill>
                <a:effectLst>
                  <a:outerShdw blurRad="38100" dist="38100" dir="2700000" algn="tl">
                    <a:srgbClr val="000000">
                      <a:alpha val="43137"/>
                    </a:srgbClr>
                  </a:outerShdw>
                </a:effectLst>
                <a:latin typeface="Lucida Bright" pitchFamily="18" charset="0"/>
              </a:rPr>
              <a:t>“Porque Dios mandó diciendo: Honra a tu padre y a tu madre; y: El que maldiga al padre o a la madre, muera irremisiblemente.</a:t>
            </a:r>
            <a:br>
              <a:rPr lang="es-ES" b="1" dirty="0" smtClean="0">
                <a:solidFill>
                  <a:schemeClr val="bg1"/>
                </a:solidFill>
                <a:effectLst>
                  <a:outerShdw blurRad="38100" dist="38100" dir="2700000" algn="tl">
                    <a:srgbClr val="000000">
                      <a:alpha val="43137"/>
                    </a:srgbClr>
                  </a:outerShdw>
                </a:effectLst>
                <a:latin typeface="Lucida Bright" pitchFamily="18" charset="0"/>
              </a:rPr>
            </a:br>
            <a:r>
              <a:rPr lang="es-ES" b="1" dirty="0" smtClean="0">
                <a:solidFill>
                  <a:schemeClr val="bg1"/>
                </a:solidFill>
                <a:effectLst>
                  <a:outerShdw blurRad="38100" dist="38100" dir="2700000" algn="tl">
                    <a:srgbClr val="000000">
                      <a:alpha val="43137"/>
                    </a:srgbClr>
                  </a:outerShdw>
                </a:effectLst>
                <a:latin typeface="Lucida Bright" pitchFamily="18" charset="0"/>
              </a:rPr>
              <a:t>Pero vosotros decís: Cualquiera que diga a su padre o a su madre: Es mi ofrenda a Dios todo aquello con que pudiera ayudarte, </a:t>
            </a:r>
            <a:br>
              <a:rPr lang="es-ES" b="1" dirty="0" smtClean="0">
                <a:solidFill>
                  <a:schemeClr val="bg1"/>
                </a:solidFill>
                <a:effectLst>
                  <a:outerShdw blurRad="38100" dist="38100" dir="2700000" algn="tl">
                    <a:srgbClr val="000000">
                      <a:alpha val="43137"/>
                    </a:srgbClr>
                  </a:outerShdw>
                </a:effectLst>
                <a:latin typeface="Lucida Bright" pitchFamily="18" charset="0"/>
              </a:rPr>
            </a:br>
            <a:r>
              <a:rPr lang="es-ES" b="1" dirty="0" smtClean="0">
                <a:solidFill>
                  <a:schemeClr val="bg1"/>
                </a:solidFill>
                <a:effectLst>
                  <a:outerShdw blurRad="38100" dist="38100" dir="2700000" algn="tl">
                    <a:srgbClr val="000000">
                      <a:alpha val="43137"/>
                    </a:srgbClr>
                  </a:outerShdw>
                </a:effectLst>
                <a:latin typeface="Lucida Bright" pitchFamily="18" charset="0"/>
              </a:rPr>
              <a:t>ya no ha de honrar a su padre o a su madre. Así habéis invalidado el mandamiento de Dios por vuestra TRADICIÓN. </a:t>
            </a:r>
            <a:br>
              <a:rPr lang="es-ES" b="1" dirty="0" smtClean="0">
                <a:solidFill>
                  <a:schemeClr val="bg1"/>
                </a:solidFill>
                <a:effectLst>
                  <a:outerShdw blurRad="38100" dist="38100" dir="2700000" algn="tl">
                    <a:srgbClr val="000000">
                      <a:alpha val="43137"/>
                    </a:srgbClr>
                  </a:outerShdw>
                </a:effectLst>
                <a:latin typeface="Lucida Bright" pitchFamily="18" charset="0"/>
              </a:rPr>
            </a:br>
            <a:r>
              <a:rPr lang="es-ES" b="1" dirty="0" smtClean="0">
                <a:solidFill>
                  <a:schemeClr val="bg1"/>
                </a:solidFill>
                <a:effectLst>
                  <a:outerShdw blurRad="38100" dist="38100" dir="2700000" algn="tl">
                    <a:srgbClr val="000000">
                      <a:alpha val="43137"/>
                    </a:srgbClr>
                  </a:outerShdw>
                </a:effectLst>
                <a:latin typeface="Lucida Bright" pitchFamily="18" charset="0"/>
              </a:rPr>
              <a:t>Hipócritas, bien profetizó de vosotros Isaías, cuando dijo: </a:t>
            </a:r>
            <a:br>
              <a:rPr lang="es-ES" b="1" dirty="0" smtClean="0">
                <a:solidFill>
                  <a:schemeClr val="bg1"/>
                </a:solidFill>
                <a:effectLst>
                  <a:outerShdw blurRad="38100" dist="38100" dir="2700000" algn="tl">
                    <a:srgbClr val="000000">
                      <a:alpha val="43137"/>
                    </a:srgbClr>
                  </a:outerShdw>
                </a:effectLst>
                <a:latin typeface="Lucida Bright" pitchFamily="18" charset="0"/>
              </a:rPr>
            </a:br>
            <a:r>
              <a:rPr lang="es-ES" b="1" i="1" dirty="0" smtClean="0">
                <a:solidFill>
                  <a:schemeClr val="bg1"/>
                </a:solidFill>
                <a:effectLst>
                  <a:outerShdw blurRad="38100" dist="38100" dir="2700000" algn="tl">
                    <a:srgbClr val="000000">
                      <a:alpha val="43137"/>
                    </a:srgbClr>
                  </a:outerShdw>
                </a:effectLst>
                <a:latin typeface="Lucida Bright" pitchFamily="18" charset="0"/>
              </a:rPr>
              <a:t>Este pueblo de labios me honra; </a:t>
            </a:r>
            <a:r>
              <a:rPr lang="es-ES" b="1" dirty="0" smtClean="0">
                <a:solidFill>
                  <a:schemeClr val="bg1"/>
                </a:solidFill>
                <a:effectLst>
                  <a:outerShdw blurRad="38100" dist="38100" dir="2700000" algn="tl">
                    <a:srgbClr val="000000">
                      <a:alpha val="43137"/>
                    </a:srgbClr>
                  </a:outerShdw>
                </a:effectLst>
                <a:latin typeface="Lucida Bright" pitchFamily="18" charset="0"/>
              </a:rPr>
              <a:t/>
            </a:r>
            <a:br>
              <a:rPr lang="es-ES" b="1" dirty="0" smtClean="0">
                <a:solidFill>
                  <a:schemeClr val="bg1"/>
                </a:solidFill>
                <a:effectLst>
                  <a:outerShdw blurRad="38100" dist="38100" dir="2700000" algn="tl">
                    <a:srgbClr val="000000">
                      <a:alpha val="43137"/>
                    </a:srgbClr>
                  </a:outerShdw>
                </a:effectLst>
                <a:latin typeface="Lucida Bright" pitchFamily="18" charset="0"/>
              </a:rPr>
            </a:br>
            <a:r>
              <a:rPr lang="es-ES" b="1" i="1" dirty="0" smtClean="0">
                <a:solidFill>
                  <a:schemeClr val="bg1"/>
                </a:solidFill>
                <a:effectLst>
                  <a:outerShdw blurRad="38100" dist="38100" dir="2700000" algn="tl">
                    <a:srgbClr val="000000">
                      <a:alpha val="43137"/>
                    </a:srgbClr>
                  </a:outerShdw>
                </a:effectLst>
                <a:latin typeface="Lucida Bright" pitchFamily="18" charset="0"/>
              </a:rPr>
              <a:t>Mas su corazón está lejos de mí. </a:t>
            </a:r>
            <a:r>
              <a:rPr lang="es-ES" b="1" dirty="0" smtClean="0">
                <a:solidFill>
                  <a:schemeClr val="bg1"/>
                </a:solidFill>
                <a:effectLst>
                  <a:outerShdw blurRad="38100" dist="38100" dir="2700000" algn="tl">
                    <a:srgbClr val="000000">
                      <a:alpha val="43137"/>
                    </a:srgbClr>
                  </a:outerShdw>
                </a:effectLst>
                <a:latin typeface="Lucida Bright" pitchFamily="18" charset="0"/>
              </a:rPr>
              <a:t/>
            </a:r>
            <a:br>
              <a:rPr lang="es-ES" b="1" dirty="0" smtClean="0">
                <a:solidFill>
                  <a:schemeClr val="bg1"/>
                </a:solidFill>
                <a:effectLst>
                  <a:outerShdw blurRad="38100" dist="38100" dir="2700000" algn="tl">
                    <a:srgbClr val="000000">
                      <a:alpha val="43137"/>
                    </a:srgbClr>
                  </a:outerShdw>
                </a:effectLst>
                <a:latin typeface="Lucida Bright" pitchFamily="18" charset="0"/>
              </a:rPr>
            </a:br>
            <a:r>
              <a:rPr lang="es-ES" b="1" i="1" dirty="0" smtClean="0">
                <a:solidFill>
                  <a:schemeClr val="bg1"/>
                </a:solidFill>
                <a:effectLst>
                  <a:outerShdw blurRad="38100" dist="38100" dir="2700000" algn="tl">
                    <a:srgbClr val="000000">
                      <a:alpha val="43137"/>
                    </a:srgbClr>
                  </a:outerShdw>
                </a:effectLst>
                <a:latin typeface="Lucida Bright" pitchFamily="18" charset="0"/>
              </a:rPr>
              <a:t>Pues en vano me honran, </a:t>
            </a:r>
            <a:r>
              <a:rPr lang="es-ES" b="1" dirty="0" smtClean="0">
                <a:solidFill>
                  <a:schemeClr val="bg1"/>
                </a:solidFill>
                <a:effectLst>
                  <a:outerShdw blurRad="38100" dist="38100" dir="2700000" algn="tl">
                    <a:srgbClr val="000000">
                      <a:alpha val="43137"/>
                    </a:srgbClr>
                  </a:outerShdw>
                </a:effectLst>
                <a:latin typeface="Lucida Bright" pitchFamily="18" charset="0"/>
              </a:rPr>
              <a:t/>
            </a:r>
            <a:br>
              <a:rPr lang="es-ES" b="1" dirty="0" smtClean="0">
                <a:solidFill>
                  <a:schemeClr val="bg1"/>
                </a:solidFill>
                <a:effectLst>
                  <a:outerShdw blurRad="38100" dist="38100" dir="2700000" algn="tl">
                    <a:srgbClr val="000000">
                      <a:alpha val="43137"/>
                    </a:srgbClr>
                  </a:outerShdw>
                </a:effectLst>
                <a:latin typeface="Lucida Bright" pitchFamily="18" charset="0"/>
              </a:rPr>
            </a:br>
            <a:r>
              <a:rPr lang="es-ES" b="1" i="1" dirty="0" smtClean="0">
                <a:solidFill>
                  <a:schemeClr val="bg1"/>
                </a:solidFill>
                <a:effectLst>
                  <a:outerShdw blurRad="38100" dist="38100" dir="2700000" algn="tl">
                    <a:srgbClr val="000000">
                      <a:alpha val="43137"/>
                    </a:srgbClr>
                  </a:outerShdw>
                </a:effectLst>
                <a:latin typeface="Lucida Bright" pitchFamily="18" charset="0"/>
              </a:rPr>
              <a:t>Enseñando como doctrinas, mandamientos de hombres.</a:t>
            </a:r>
            <a:endParaRPr lang="en-US" b="1" dirty="0">
              <a:solidFill>
                <a:schemeClr val="bg1"/>
              </a:solidFill>
              <a:effectLst>
                <a:outerShdw blurRad="38100" dist="38100" dir="2700000" algn="tl">
                  <a:srgbClr val="000000">
                    <a:alpha val="43137"/>
                  </a:srgbClr>
                </a:outerShdw>
              </a:effectLst>
              <a:latin typeface="Lucida Bright" pitchFamily="18" charset="0"/>
            </a:endParaRPr>
          </a:p>
        </p:txBody>
      </p:sp>
      <p:sp>
        <p:nvSpPr>
          <p:cNvPr id="3" name="2 CuadroTexto"/>
          <p:cNvSpPr txBox="1"/>
          <p:nvPr/>
        </p:nvSpPr>
        <p:spPr>
          <a:xfrm>
            <a:off x="571472" y="4357694"/>
            <a:ext cx="8072494" cy="1200329"/>
          </a:xfrm>
          <a:prstGeom prst="rect">
            <a:avLst/>
          </a:prstGeom>
          <a:solidFill>
            <a:schemeClr val="accent1">
              <a:lumMod val="50000"/>
              <a:alpha val="50000"/>
            </a:schemeClr>
          </a:solidFill>
        </p:spPr>
        <p:txBody>
          <a:bodyPr wrap="square" rtlCol="0">
            <a:spAutoFit/>
          </a:bodyPr>
          <a:lstStyle/>
          <a:p>
            <a:r>
              <a:rPr lang="es-ES" b="1" dirty="0" smtClean="0">
                <a:effectLst>
                  <a:outerShdw blurRad="38100" dist="38100" dir="2700000" algn="tl">
                    <a:srgbClr val="000000">
                      <a:alpha val="43137"/>
                    </a:srgbClr>
                  </a:outerShdw>
                </a:effectLst>
                <a:latin typeface="Lucida Bright" pitchFamily="18" charset="0"/>
              </a:rPr>
              <a:t>     </a:t>
            </a:r>
            <a:r>
              <a:rPr lang="es-ES" b="1" dirty="0" smtClean="0">
                <a:solidFill>
                  <a:schemeClr val="bg1"/>
                </a:solidFill>
                <a:effectLst>
                  <a:outerShdw blurRad="38100" dist="38100" dir="2700000" algn="tl">
                    <a:srgbClr val="000000">
                      <a:alpha val="43137"/>
                    </a:srgbClr>
                  </a:outerShdw>
                </a:effectLst>
                <a:latin typeface="Lucida Bright" pitchFamily="18" charset="0"/>
              </a:rPr>
              <a:t>Podemos concluir a la luz de la Biblia que Dios no aprueba las TRADICIONES de hombres falibles que vayan de manera paralela a lo que dice las Sagradas Escrituras y las CONTRADIGAN o que éstas la SUPLANTEN. </a:t>
            </a:r>
          </a:p>
        </p:txBody>
      </p:sp>
      <p:pic>
        <p:nvPicPr>
          <p:cNvPr id="5" name="Picture 2" descr="C:\Documents and Settings\Administrador\Escritorio\1144997-800x600-[DesktopNexus.com].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p:strips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5" name="Picture 3" descr="C:\Documents and Settings\Administrador\Escritorio\111842-800x600-THEWORDISTHELIGHT-vi.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2" name="1 CuadroTexto"/>
          <p:cNvSpPr txBox="1"/>
          <p:nvPr/>
        </p:nvSpPr>
        <p:spPr>
          <a:xfrm>
            <a:off x="571472" y="500042"/>
            <a:ext cx="8072494" cy="1200329"/>
          </a:xfrm>
          <a:prstGeom prst="rect">
            <a:avLst/>
          </a:prstGeom>
          <a:solidFill>
            <a:srgbClr val="92D050">
              <a:alpha val="50000"/>
            </a:srgbClr>
          </a:solidFill>
        </p:spPr>
        <p:txBody>
          <a:bodyPr wrap="square" rtlCol="0">
            <a:spAutoFit/>
          </a:bodyPr>
          <a:lstStyle/>
          <a:p>
            <a:r>
              <a:rPr lang="es-ES" b="1" dirty="0" smtClean="0">
                <a:solidFill>
                  <a:schemeClr val="bg1"/>
                </a:solidFill>
                <a:effectLst>
                  <a:outerShdw blurRad="38100" dist="38100" dir="2700000" algn="tl">
                    <a:srgbClr val="000000">
                      <a:alpha val="43137"/>
                    </a:srgbClr>
                  </a:outerShdw>
                </a:effectLst>
                <a:latin typeface="Lucida Bright" pitchFamily="18" charset="0"/>
              </a:rPr>
              <a:t>        ¿Qué hacer cuando Ud. está en un abierta contradicción entre lo que dice la Biblia y lo que sostiene una TRADICIÓN? </a:t>
            </a:r>
          </a:p>
          <a:p>
            <a:r>
              <a:rPr lang="es-ES" b="1" dirty="0" smtClean="0">
                <a:solidFill>
                  <a:schemeClr val="bg1"/>
                </a:solidFill>
                <a:effectLst>
                  <a:outerShdw blurRad="38100" dist="38100" dir="2700000" algn="tl">
                    <a:srgbClr val="000000">
                      <a:alpha val="43137"/>
                    </a:srgbClr>
                  </a:outerShdw>
                </a:effectLst>
                <a:latin typeface="Lucida Bright" pitchFamily="18" charset="0"/>
              </a:rPr>
              <a:t>Estando en esa disyuntiva ¿a quién debo obedecer, a la Biblia o lo que dice la TRADICIÓN? </a:t>
            </a:r>
            <a:endParaRPr lang="en-US" b="1" dirty="0">
              <a:solidFill>
                <a:schemeClr val="bg1"/>
              </a:solidFill>
              <a:effectLst>
                <a:outerShdw blurRad="38100" dist="38100" dir="2700000" algn="tl">
                  <a:srgbClr val="000000">
                    <a:alpha val="43137"/>
                  </a:srgbClr>
                </a:outerShdw>
              </a:effectLst>
              <a:latin typeface="Lucida Bright" pitchFamily="18" charset="0"/>
            </a:endParaRPr>
          </a:p>
        </p:txBody>
      </p:sp>
      <p:sp>
        <p:nvSpPr>
          <p:cNvPr id="3" name="2 CuadroTexto"/>
          <p:cNvSpPr txBox="1"/>
          <p:nvPr/>
        </p:nvSpPr>
        <p:spPr>
          <a:xfrm>
            <a:off x="571472" y="2214554"/>
            <a:ext cx="8072494" cy="1200329"/>
          </a:xfrm>
          <a:prstGeom prst="rect">
            <a:avLst/>
          </a:prstGeom>
          <a:solidFill>
            <a:srgbClr val="92D050">
              <a:alpha val="50000"/>
            </a:srgbClr>
          </a:solidFill>
        </p:spPr>
        <p:txBody>
          <a:bodyPr wrap="square" rtlCol="0">
            <a:spAutoFit/>
          </a:bodyPr>
          <a:lstStyle/>
          <a:p>
            <a:r>
              <a:rPr lang="es-ES" b="1" dirty="0" smtClean="0">
                <a:solidFill>
                  <a:schemeClr val="bg1"/>
                </a:solidFill>
                <a:effectLst>
                  <a:outerShdw blurRad="38100" dist="38100" dir="2700000" algn="tl">
                    <a:srgbClr val="000000">
                      <a:alpha val="43137"/>
                    </a:srgbClr>
                  </a:outerShdw>
                </a:effectLst>
                <a:latin typeface="Lucida Bright" pitchFamily="18" charset="0"/>
              </a:rPr>
              <a:t>        La respuesta es que Ud. debe escoger lo que dice la Biblia, porque ella tiene INSPIRACIÓN divina, en cambio la TRADICIÓN es producto de HOMBRES FALIBLES y pecadores, y carece por completo de INSPIRACIÓN.</a:t>
            </a:r>
            <a:endParaRPr lang="en-US" b="1" dirty="0">
              <a:solidFill>
                <a:schemeClr val="bg1"/>
              </a:solidFill>
              <a:effectLst>
                <a:outerShdw blurRad="38100" dist="38100" dir="2700000" algn="tl">
                  <a:srgbClr val="000000">
                    <a:alpha val="43137"/>
                  </a:srgbClr>
                </a:outerShdw>
              </a:effectLst>
              <a:latin typeface="Lucida Bright" pitchFamily="18" charset="0"/>
            </a:endParaRPr>
          </a:p>
        </p:txBody>
      </p:sp>
      <p:sp>
        <p:nvSpPr>
          <p:cNvPr id="4" name="3 CuadroTexto"/>
          <p:cNvSpPr txBox="1"/>
          <p:nvPr/>
        </p:nvSpPr>
        <p:spPr>
          <a:xfrm>
            <a:off x="571472" y="4000504"/>
            <a:ext cx="8072494" cy="2031325"/>
          </a:xfrm>
          <a:prstGeom prst="rect">
            <a:avLst/>
          </a:prstGeom>
          <a:solidFill>
            <a:srgbClr val="92D050">
              <a:alpha val="50000"/>
            </a:srgbClr>
          </a:solidFill>
        </p:spPr>
        <p:txBody>
          <a:bodyPr wrap="square" rtlCol="0">
            <a:spAutoFit/>
          </a:bodyPr>
          <a:lstStyle/>
          <a:p>
            <a:r>
              <a:rPr lang="es-ES" b="1" dirty="0" smtClean="0">
                <a:solidFill>
                  <a:schemeClr val="bg1"/>
                </a:solidFill>
                <a:effectLst>
                  <a:outerShdw blurRad="38100" dist="38100" dir="2700000" algn="tl">
                    <a:srgbClr val="000000">
                      <a:alpha val="43137"/>
                    </a:srgbClr>
                  </a:outerShdw>
                </a:effectLst>
                <a:latin typeface="Lucida Bright" pitchFamily="18" charset="0"/>
              </a:rPr>
              <a:t>        Por ejemplo, en el mundo secular, cuando hay una ley jurídica que va en contra de lo que dice la Constitución que rige los destinos de un país (y por ello se la denomina la Ley de Leyes); en ese caso, se escoge lo que dice la Constitución  que es una norma de mayor jerarquía que una simple ley.</a:t>
            </a:r>
          </a:p>
          <a:p>
            <a:r>
              <a:rPr lang="es-ES" b="1" dirty="0" smtClean="0">
                <a:solidFill>
                  <a:schemeClr val="bg1"/>
                </a:solidFill>
                <a:effectLst>
                  <a:outerShdw blurRad="38100" dist="38100" dir="2700000" algn="tl">
                    <a:srgbClr val="000000">
                      <a:alpha val="43137"/>
                    </a:srgbClr>
                  </a:outerShdw>
                </a:effectLst>
                <a:latin typeface="Lucida Bright" pitchFamily="18" charset="0"/>
              </a:rPr>
              <a:t>De la misma manera, lo que dice la Biblia al ser INSPIRADA POR DIOS, está por encima de cualquier TRADICIÓN humana.</a:t>
            </a:r>
            <a:endParaRPr lang="en-US" b="1" dirty="0">
              <a:solidFill>
                <a:schemeClr val="bg1"/>
              </a:solidFill>
              <a:effectLst>
                <a:outerShdw blurRad="38100" dist="38100" dir="2700000" algn="tl">
                  <a:srgbClr val="000000">
                    <a:alpha val="43137"/>
                  </a:srgbClr>
                </a:outerShdw>
              </a:effectLst>
              <a:latin typeface="Lucida Bright" pitchFamily="18" charset="0"/>
            </a:endParaRPr>
          </a:p>
        </p:txBody>
      </p:sp>
      <p:pic>
        <p:nvPicPr>
          <p:cNvPr id="7" name="Picture 3" descr="C:\Documents and Settings\Administrador\Escritorio\111842-800x600-THEWORDISTHELIGHT-vi.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p:check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CuadroTexto"/>
          <p:cNvSpPr txBox="1"/>
          <p:nvPr/>
        </p:nvSpPr>
        <p:spPr>
          <a:xfrm>
            <a:off x="642910" y="2857496"/>
            <a:ext cx="7858180" cy="646331"/>
          </a:xfrm>
          <a:prstGeom prst="rect">
            <a:avLst/>
          </a:prstGeom>
          <a:noFill/>
        </p:spPr>
        <p:txBody>
          <a:bodyPr wrap="square" rtlCol="0">
            <a:spAutoFit/>
          </a:bodyPr>
          <a:lstStyle/>
          <a:p>
            <a:r>
              <a:rPr lang="es-ES" b="1" dirty="0" smtClean="0">
                <a:effectLst>
                  <a:outerShdw blurRad="38100" dist="38100" dir="2700000" algn="tl">
                    <a:srgbClr val="000000">
                      <a:alpha val="43137"/>
                    </a:srgbClr>
                  </a:outerShdw>
                </a:effectLst>
                <a:latin typeface="Lucida Bright" pitchFamily="18" charset="0"/>
              </a:rPr>
              <a:t>       </a:t>
            </a:r>
          </a:p>
          <a:p>
            <a:endParaRPr lang="en-US" b="1" dirty="0">
              <a:effectLst>
                <a:outerShdw blurRad="38100" dist="38100" dir="2700000" algn="tl">
                  <a:srgbClr val="000000">
                    <a:alpha val="43137"/>
                  </a:srgbClr>
                </a:outerShdw>
              </a:effectLst>
              <a:latin typeface="Lucida Bright" pitchFamily="18" charset="0"/>
            </a:endParaRPr>
          </a:p>
        </p:txBody>
      </p:sp>
      <p:pic>
        <p:nvPicPr>
          <p:cNvPr id="16386" name="Picture 2" descr="C:\Documents and Settings\Administrador\Escritorio\1023357-800x600-[DesktopNexus.com].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5" name="4 CuadroTexto"/>
          <p:cNvSpPr txBox="1"/>
          <p:nvPr/>
        </p:nvSpPr>
        <p:spPr>
          <a:xfrm>
            <a:off x="571472" y="285728"/>
            <a:ext cx="8286808" cy="369332"/>
          </a:xfrm>
          <a:prstGeom prst="rect">
            <a:avLst/>
          </a:prstGeom>
          <a:solidFill>
            <a:srgbClr val="0033CC">
              <a:alpha val="50000"/>
            </a:srgbClr>
          </a:solidFill>
        </p:spPr>
        <p:txBody>
          <a:bodyPr wrap="square" rtlCol="0">
            <a:spAutoFit/>
          </a:bodyPr>
          <a:lstStyle/>
          <a:p>
            <a:r>
              <a:rPr lang="es-ES" b="1" dirty="0" smtClean="0">
                <a:effectLst>
                  <a:outerShdw blurRad="38100" dist="38100" dir="2700000" algn="tl">
                    <a:srgbClr val="000000">
                      <a:alpha val="43137"/>
                    </a:srgbClr>
                  </a:outerShdw>
                </a:effectLst>
                <a:latin typeface="Lucida Bright" pitchFamily="18" charset="0"/>
              </a:rPr>
              <a:t> </a:t>
            </a:r>
            <a:r>
              <a:rPr lang="es-ES" b="1" u="sng" dirty="0" smtClean="0">
                <a:solidFill>
                  <a:srgbClr val="FFFF00"/>
                </a:solidFill>
                <a:effectLst>
                  <a:outerShdw blurRad="38100" dist="38100" dir="2700000" algn="tl">
                    <a:srgbClr val="000000">
                      <a:alpha val="43137"/>
                    </a:srgbClr>
                  </a:outerShdw>
                </a:effectLst>
                <a:latin typeface="Lucida Bright" pitchFamily="18" charset="0"/>
              </a:rPr>
              <a:t>ES NECESARIO NACER DE NUEVO SI QUIERES VER EL REINO DE DIOS </a:t>
            </a:r>
            <a:endParaRPr lang="en-US" b="1" u="sng" dirty="0">
              <a:solidFill>
                <a:srgbClr val="FFFF00"/>
              </a:solidFill>
              <a:effectLst>
                <a:outerShdw blurRad="38100" dist="38100" dir="2700000" algn="tl">
                  <a:srgbClr val="000000">
                    <a:alpha val="43137"/>
                  </a:srgbClr>
                </a:outerShdw>
              </a:effectLst>
              <a:latin typeface="Lucida Bright" pitchFamily="18" charset="0"/>
            </a:endParaRPr>
          </a:p>
        </p:txBody>
      </p:sp>
      <p:sp>
        <p:nvSpPr>
          <p:cNvPr id="6" name="5 CuadroTexto"/>
          <p:cNvSpPr txBox="1"/>
          <p:nvPr/>
        </p:nvSpPr>
        <p:spPr>
          <a:xfrm>
            <a:off x="571472" y="1142984"/>
            <a:ext cx="8215370" cy="923330"/>
          </a:xfrm>
          <a:prstGeom prst="rect">
            <a:avLst/>
          </a:prstGeom>
          <a:solidFill>
            <a:srgbClr val="0033CC">
              <a:alpha val="50000"/>
            </a:srgbClr>
          </a:solidFill>
        </p:spPr>
        <p:txBody>
          <a:bodyPr wrap="square" rtlCol="0">
            <a:spAutoFit/>
          </a:bodyPr>
          <a:lstStyle/>
          <a:p>
            <a:r>
              <a:rPr lang="es-ES" b="1" dirty="0" smtClean="0">
                <a:effectLst>
                  <a:outerShdw blurRad="38100" dist="38100" dir="2700000" algn="tl">
                    <a:srgbClr val="000000">
                      <a:alpha val="43137"/>
                    </a:srgbClr>
                  </a:outerShdw>
                </a:effectLst>
                <a:latin typeface="Lucida Bright" pitchFamily="18" charset="0"/>
              </a:rPr>
              <a:t>       </a:t>
            </a:r>
            <a:r>
              <a:rPr lang="es-ES" b="1" dirty="0" smtClean="0">
                <a:solidFill>
                  <a:srgbClr val="FFFF00"/>
                </a:solidFill>
                <a:effectLst>
                  <a:outerShdw blurRad="38100" dist="38100" dir="2700000" algn="tl">
                    <a:srgbClr val="000000">
                      <a:alpha val="43137"/>
                    </a:srgbClr>
                  </a:outerShdw>
                </a:effectLst>
                <a:latin typeface="Lucida Bright" pitchFamily="18" charset="0"/>
              </a:rPr>
              <a:t>Amado lector, seguramente Ud. se estará preguntando acerca del subtítulo que dice “Es necesario nacer de nuevo si quieres ver el reino de Dios”.</a:t>
            </a:r>
          </a:p>
        </p:txBody>
      </p:sp>
      <p:sp>
        <p:nvSpPr>
          <p:cNvPr id="7" name="6 Rectángulo"/>
          <p:cNvSpPr/>
          <p:nvPr/>
        </p:nvSpPr>
        <p:spPr>
          <a:xfrm>
            <a:off x="571472" y="2571744"/>
            <a:ext cx="8215338" cy="3693319"/>
          </a:xfrm>
          <a:prstGeom prst="rect">
            <a:avLst/>
          </a:prstGeom>
          <a:solidFill>
            <a:srgbClr val="0033CC">
              <a:alpha val="50000"/>
            </a:srgbClr>
          </a:solidFill>
        </p:spPr>
        <p:txBody>
          <a:bodyPr wrap="square">
            <a:spAutoFit/>
          </a:bodyPr>
          <a:lstStyle/>
          <a:p>
            <a:r>
              <a:rPr lang="es-ES" b="1" dirty="0" smtClean="0">
                <a:solidFill>
                  <a:srgbClr val="FFFF00"/>
                </a:solidFill>
                <a:effectLst>
                  <a:outerShdw blurRad="38100" dist="38100" dir="2700000" algn="tl">
                    <a:srgbClr val="000000">
                      <a:alpha val="43137"/>
                    </a:srgbClr>
                  </a:outerShdw>
                </a:effectLst>
                <a:latin typeface="Lucida Bright" pitchFamily="18" charset="0"/>
              </a:rPr>
              <a:t>       Dice el evangelio de San Juan 3:1-12  “Había un hombre de los fariseos que se llamaba Nicodemo, un principal entre los judíos. </a:t>
            </a:r>
            <a:br>
              <a:rPr lang="es-ES" b="1" dirty="0" smtClean="0">
                <a:solidFill>
                  <a:srgbClr val="FFFF00"/>
                </a:solidFill>
                <a:effectLst>
                  <a:outerShdw blurRad="38100" dist="38100" dir="2700000" algn="tl">
                    <a:srgbClr val="000000">
                      <a:alpha val="43137"/>
                    </a:srgbClr>
                  </a:outerShdw>
                </a:effectLst>
                <a:latin typeface="Lucida Bright" pitchFamily="18" charset="0"/>
              </a:rPr>
            </a:br>
            <a:r>
              <a:rPr lang="es-ES" b="1" dirty="0" smtClean="0">
                <a:solidFill>
                  <a:srgbClr val="FFFF00"/>
                </a:solidFill>
                <a:effectLst>
                  <a:outerShdw blurRad="38100" dist="38100" dir="2700000" algn="tl">
                    <a:srgbClr val="000000">
                      <a:alpha val="43137"/>
                    </a:srgbClr>
                  </a:outerShdw>
                </a:effectLst>
                <a:latin typeface="Lucida Bright" pitchFamily="18" charset="0"/>
              </a:rPr>
              <a:t>Este vino a Jesús de noche, y le dijo: Rabí, sabemos que has venido de Dios como maestro; porque nadie puede hacer estas señales que tú haces, si no está Dios con él. </a:t>
            </a:r>
            <a:br>
              <a:rPr lang="es-ES" b="1" dirty="0" smtClean="0">
                <a:solidFill>
                  <a:srgbClr val="FFFF00"/>
                </a:solidFill>
                <a:effectLst>
                  <a:outerShdw blurRad="38100" dist="38100" dir="2700000" algn="tl">
                    <a:srgbClr val="000000">
                      <a:alpha val="43137"/>
                    </a:srgbClr>
                  </a:outerShdw>
                </a:effectLst>
                <a:latin typeface="Lucida Bright" pitchFamily="18" charset="0"/>
              </a:rPr>
            </a:br>
            <a:r>
              <a:rPr lang="es-ES" b="1" dirty="0" smtClean="0">
                <a:solidFill>
                  <a:srgbClr val="FFFF00"/>
                </a:solidFill>
                <a:effectLst>
                  <a:outerShdw blurRad="38100" dist="38100" dir="2700000" algn="tl">
                    <a:srgbClr val="000000">
                      <a:alpha val="43137"/>
                    </a:srgbClr>
                  </a:outerShdw>
                </a:effectLst>
                <a:latin typeface="Lucida Bright" pitchFamily="18" charset="0"/>
              </a:rPr>
              <a:t>Respondió Jesús y le dijo: De cierto, DE CIERTO TE DIGO, QUE EL QUE NO NACIERE DE NUEVO, NO PUEDE VER EL REINO DE DIOS. </a:t>
            </a:r>
            <a:br>
              <a:rPr lang="es-ES" b="1" dirty="0" smtClean="0">
                <a:solidFill>
                  <a:srgbClr val="FFFF00"/>
                </a:solidFill>
                <a:effectLst>
                  <a:outerShdw blurRad="38100" dist="38100" dir="2700000" algn="tl">
                    <a:srgbClr val="000000">
                      <a:alpha val="43137"/>
                    </a:srgbClr>
                  </a:outerShdw>
                </a:effectLst>
                <a:latin typeface="Lucida Bright" pitchFamily="18" charset="0"/>
              </a:rPr>
            </a:br>
            <a:r>
              <a:rPr lang="es-ES" b="1" dirty="0" smtClean="0">
                <a:solidFill>
                  <a:srgbClr val="FFFF00"/>
                </a:solidFill>
                <a:effectLst>
                  <a:outerShdw blurRad="38100" dist="38100" dir="2700000" algn="tl">
                    <a:srgbClr val="000000">
                      <a:alpha val="43137"/>
                    </a:srgbClr>
                  </a:outerShdw>
                </a:effectLst>
                <a:latin typeface="Lucida Bright" pitchFamily="18" charset="0"/>
              </a:rPr>
              <a:t>Nicodemo le dijo: ¿CÓMO PUEDE UN HOMBRE NACER SIENDO VIEJO? ¿PUEDE ACASO ENTRAR POR SEGUNDA VEZ EN EL VIENTRE DE SU MADRE, Y NACER?</a:t>
            </a:r>
            <a:br>
              <a:rPr lang="es-ES" b="1" dirty="0" smtClean="0">
                <a:solidFill>
                  <a:srgbClr val="FFFF00"/>
                </a:solidFill>
                <a:effectLst>
                  <a:outerShdw blurRad="38100" dist="38100" dir="2700000" algn="tl">
                    <a:srgbClr val="000000">
                      <a:alpha val="43137"/>
                    </a:srgbClr>
                  </a:outerShdw>
                </a:effectLst>
                <a:latin typeface="Lucida Bright" pitchFamily="18" charset="0"/>
              </a:rPr>
            </a:br>
            <a:r>
              <a:rPr lang="es-ES" b="1" dirty="0" smtClean="0">
                <a:solidFill>
                  <a:srgbClr val="FFFF00"/>
                </a:solidFill>
                <a:effectLst>
                  <a:outerShdw blurRad="38100" dist="38100" dir="2700000" algn="tl">
                    <a:srgbClr val="000000">
                      <a:alpha val="43137"/>
                    </a:srgbClr>
                  </a:outerShdw>
                </a:effectLst>
                <a:latin typeface="Lucida Bright" pitchFamily="18" charset="0"/>
              </a:rPr>
              <a:t>Respondió Jesús: De cierto, de cierto te digo, QUE EL QUE NO NACIERE DE AGUA Y DEL ESPÍRITU, NO PUEDE ENTRAR EN EL REINO DE DIOS.</a:t>
            </a:r>
            <a:r>
              <a:rPr lang="es-ES" dirty="0" smtClean="0">
                <a:solidFill>
                  <a:srgbClr val="FFFF00"/>
                </a:solidFill>
              </a:rPr>
              <a:t> </a:t>
            </a:r>
            <a:endParaRPr lang="en-US" dirty="0">
              <a:solidFill>
                <a:srgbClr val="FFFF00"/>
              </a:solidFill>
            </a:endParaRPr>
          </a:p>
        </p:txBody>
      </p:sp>
      <p:pic>
        <p:nvPicPr>
          <p:cNvPr id="8" name="Picture 2" descr="C:\Documents and Settings\Administrador\Escritorio\1023357-800x600-[DesktopNexus.com].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p:comb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3000"/>
                                        <p:tgtEl>
                                          <p:spTgt spid="8"/>
                                        </p:tgtEl>
                                      </p:cBhvr>
                                    </p:animEffect>
                                    <p:set>
                                      <p:cBhvr>
                                        <p:cTn id="7" dur="1" fill="hold">
                                          <p:stCondLst>
                                            <p:cond delay="29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C:\Documents and Settings\Administrador\Escritorio\1270710-800x600-[DesktopNexus.com].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2" name="1 Rectángulo"/>
          <p:cNvSpPr/>
          <p:nvPr/>
        </p:nvSpPr>
        <p:spPr>
          <a:xfrm>
            <a:off x="571472" y="785794"/>
            <a:ext cx="8072494" cy="3970318"/>
          </a:xfrm>
          <a:prstGeom prst="rect">
            <a:avLst/>
          </a:prstGeom>
          <a:solidFill>
            <a:schemeClr val="bg2">
              <a:lumMod val="25000"/>
              <a:alpha val="40000"/>
            </a:schemeClr>
          </a:solidFill>
        </p:spPr>
        <p:txBody>
          <a:bodyPr wrap="square">
            <a:spAutoFit/>
          </a:bodyPr>
          <a:lstStyle/>
          <a:p>
            <a:r>
              <a:rPr lang="es-ES" b="1" dirty="0" smtClean="0">
                <a:solidFill>
                  <a:srgbClr val="FFFF00"/>
                </a:solidFill>
                <a:effectLst>
                  <a:outerShdw blurRad="38100" dist="38100" dir="2700000" algn="tl">
                    <a:srgbClr val="000000">
                      <a:alpha val="43137"/>
                    </a:srgbClr>
                  </a:outerShdw>
                </a:effectLst>
                <a:latin typeface="Lucida Bright" pitchFamily="18" charset="0"/>
              </a:rPr>
              <a:t>“Lo que es nacido de la carne, carne es; y lo que es NACIDO DEL ESPÍRITU, ESPÍRITU ES. </a:t>
            </a:r>
            <a:br>
              <a:rPr lang="es-ES" b="1" dirty="0" smtClean="0">
                <a:solidFill>
                  <a:srgbClr val="FFFF00"/>
                </a:solidFill>
                <a:effectLst>
                  <a:outerShdw blurRad="38100" dist="38100" dir="2700000" algn="tl">
                    <a:srgbClr val="000000">
                      <a:alpha val="43137"/>
                    </a:srgbClr>
                  </a:outerShdw>
                </a:effectLst>
                <a:latin typeface="Lucida Bright" pitchFamily="18" charset="0"/>
              </a:rPr>
            </a:br>
            <a:r>
              <a:rPr lang="es-ES" b="1" dirty="0" smtClean="0">
                <a:solidFill>
                  <a:srgbClr val="FFFF00"/>
                </a:solidFill>
                <a:effectLst>
                  <a:outerShdw blurRad="38100" dist="38100" dir="2700000" algn="tl">
                    <a:srgbClr val="000000">
                      <a:alpha val="43137"/>
                    </a:srgbClr>
                  </a:outerShdw>
                </a:effectLst>
                <a:latin typeface="Lucida Bright" pitchFamily="18" charset="0"/>
              </a:rPr>
              <a:t>NO TE MARAVILLES DE QUE TE DIJE: OS ES NECESARIO NACER DE NUEVO. </a:t>
            </a:r>
            <a:br>
              <a:rPr lang="es-ES" b="1" dirty="0" smtClean="0">
                <a:solidFill>
                  <a:srgbClr val="FFFF00"/>
                </a:solidFill>
                <a:effectLst>
                  <a:outerShdw blurRad="38100" dist="38100" dir="2700000" algn="tl">
                    <a:srgbClr val="000000">
                      <a:alpha val="43137"/>
                    </a:srgbClr>
                  </a:outerShdw>
                </a:effectLst>
                <a:latin typeface="Lucida Bright" pitchFamily="18" charset="0"/>
              </a:rPr>
            </a:br>
            <a:r>
              <a:rPr lang="es-ES" b="1" dirty="0" smtClean="0">
                <a:solidFill>
                  <a:srgbClr val="FFFF00"/>
                </a:solidFill>
                <a:effectLst>
                  <a:outerShdw blurRad="38100" dist="38100" dir="2700000" algn="tl">
                    <a:srgbClr val="000000">
                      <a:alpha val="43137"/>
                    </a:srgbClr>
                  </a:outerShdw>
                </a:effectLst>
                <a:latin typeface="Lucida Bright" pitchFamily="18" charset="0"/>
              </a:rPr>
              <a:t>El viento sopla de donde quiere, y oyes su sonido; mas ni sabes de dónde viene, ni a dónde va; así es todo aquel que es nacido del Espíritu.</a:t>
            </a:r>
            <a:br>
              <a:rPr lang="es-ES" b="1" dirty="0" smtClean="0">
                <a:solidFill>
                  <a:srgbClr val="FFFF00"/>
                </a:solidFill>
                <a:effectLst>
                  <a:outerShdw blurRad="38100" dist="38100" dir="2700000" algn="tl">
                    <a:srgbClr val="000000">
                      <a:alpha val="43137"/>
                    </a:srgbClr>
                  </a:outerShdw>
                </a:effectLst>
                <a:latin typeface="Lucida Bright" pitchFamily="18" charset="0"/>
              </a:rPr>
            </a:br>
            <a:r>
              <a:rPr lang="es-ES" b="1" dirty="0" smtClean="0">
                <a:solidFill>
                  <a:srgbClr val="FFFF00"/>
                </a:solidFill>
                <a:effectLst>
                  <a:outerShdw blurRad="38100" dist="38100" dir="2700000" algn="tl">
                    <a:srgbClr val="000000">
                      <a:alpha val="43137"/>
                    </a:srgbClr>
                  </a:outerShdw>
                </a:effectLst>
                <a:latin typeface="Lucida Bright" pitchFamily="18" charset="0"/>
              </a:rPr>
              <a:t>Respondió Nicodemo y le dijo: ¿Cómo puede hacerse esto? </a:t>
            </a:r>
            <a:br>
              <a:rPr lang="es-ES" b="1" dirty="0" smtClean="0">
                <a:solidFill>
                  <a:srgbClr val="FFFF00"/>
                </a:solidFill>
                <a:effectLst>
                  <a:outerShdw blurRad="38100" dist="38100" dir="2700000" algn="tl">
                    <a:srgbClr val="000000">
                      <a:alpha val="43137"/>
                    </a:srgbClr>
                  </a:outerShdw>
                </a:effectLst>
                <a:latin typeface="Lucida Bright" pitchFamily="18" charset="0"/>
              </a:rPr>
            </a:br>
            <a:r>
              <a:rPr lang="es-ES" b="1" dirty="0" smtClean="0">
                <a:solidFill>
                  <a:srgbClr val="FFFF00"/>
                </a:solidFill>
                <a:effectLst>
                  <a:outerShdw blurRad="38100" dist="38100" dir="2700000" algn="tl">
                    <a:srgbClr val="000000">
                      <a:alpha val="43137"/>
                    </a:srgbClr>
                  </a:outerShdw>
                </a:effectLst>
                <a:latin typeface="Lucida Bright" pitchFamily="18" charset="0"/>
              </a:rPr>
              <a:t>Respondió Jesús y le dijo: ¿Eres tú maestro de Israel, y no sabes esto? </a:t>
            </a:r>
            <a:br>
              <a:rPr lang="es-ES" b="1" dirty="0" smtClean="0">
                <a:solidFill>
                  <a:srgbClr val="FFFF00"/>
                </a:solidFill>
                <a:effectLst>
                  <a:outerShdw blurRad="38100" dist="38100" dir="2700000" algn="tl">
                    <a:srgbClr val="000000">
                      <a:alpha val="43137"/>
                    </a:srgbClr>
                  </a:outerShdw>
                </a:effectLst>
                <a:latin typeface="Lucida Bright" pitchFamily="18" charset="0"/>
              </a:rPr>
            </a:br>
            <a:r>
              <a:rPr lang="es-ES" b="1" dirty="0" smtClean="0">
                <a:solidFill>
                  <a:srgbClr val="FFFF00"/>
                </a:solidFill>
                <a:effectLst>
                  <a:outerShdw blurRad="38100" dist="38100" dir="2700000" algn="tl">
                    <a:srgbClr val="000000">
                      <a:alpha val="43137"/>
                    </a:srgbClr>
                  </a:outerShdw>
                </a:effectLst>
                <a:latin typeface="Lucida Bright" pitchFamily="18" charset="0"/>
              </a:rPr>
              <a:t>De cierto, de cierto te digo, que lo que sabemos hablamos, y lo que hemos visto, testificamos; y no recibís nuestro testimonio. </a:t>
            </a:r>
            <a:br>
              <a:rPr lang="es-ES" b="1" dirty="0" smtClean="0">
                <a:solidFill>
                  <a:srgbClr val="FFFF00"/>
                </a:solidFill>
                <a:effectLst>
                  <a:outerShdw blurRad="38100" dist="38100" dir="2700000" algn="tl">
                    <a:srgbClr val="000000">
                      <a:alpha val="43137"/>
                    </a:srgbClr>
                  </a:outerShdw>
                </a:effectLst>
                <a:latin typeface="Lucida Bright" pitchFamily="18" charset="0"/>
              </a:rPr>
            </a:br>
            <a:r>
              <a:rPr lang="es-ES" b="1" dirty="0" smtClean="0">
                <a:solidFill>
                  <a:srgbClr val="FFFF00"/>
                </a:solidFill>
                <a:effectLst>
                  <a:outerShdw blurRad="38100" dist="38100" dir="2700000" algn="tl">
                    <a:srgbClr val="000000">
                      <a:alpha val="43137"/>
                    </a:srgbClr>
                  </a:outerShdw>
                </a:effectLst>
                <a:latin typeface="Lucida Bright" pitchFamily="18" charset="0"/>
              </a:rPr>
              <a:t>Si os he dicho cosas terrenales, y no creéis, ¿cómo creeréis si os dijere las celestiales? </a:t>
            </a:r>
            <a:endParaRPr lang="en-US" b="1" dirty="0">
              <a:solidFill>
                <a:srgbClr val="FFFF00"/>
              </a:solidFill>
              <a:effectLst>
                <a:outerShdw blurRad="38100" dist="38100" dir="2700000" algn="tl">
                  <a:srgbClr val="000000">
                    <a:alpha val="43137"/>
                  </a:srgbClr>
                </a:outerShdw>
              </a:effectLst>
              <a:latin typeface="Lucida Bright" pitchFamily="18" charset="0"/>
            </a:endParaRPr>
          </a:p>
        </p:txBody>
      </p:sp>
      <p:sp>
        <p:nvSpPr>
          <p:cNvPr id="4" name="3 CuadroTexto"/>
          <p:cNvSpPr txBox="1"/>
          <p:nvPr/>
        </p:nvSpPr>
        <p:spPr>
          <a:xfrm>
            <a:off x="571472" y="5214950"/>
            <a:ext cx="8072494" cy="646331"/>
          </a:xfrm>
          <a:prstGeom prst="rect">
            <a:avLst/>
          </a:prstGeom>
          <a:solidFill>
            <a:schemeClr val="bg2">
              <a:lumMod val="25000"/>
              <a:alpha val="40000"/>
            </a:schemeClr>
          </a:solidFill>
        </p:spPr>
        <p:txBody>
          <a:bodyPr wrap="square" rtlCol="0">
            <a:spAutoFit/>
          </a:bodyPr>
          <a:lstStyle/>
          <a:p>
            <a:r>
              <a:rPr lang="es-ES" dirty="0" smtClean="0">
                <a:solidFill>
                  <a:srgbClr val="FFFF00"/>
                </a:solidFill>
              </a:rPr>
              <a:t>         </a:t>
            </a:r>
            <a:r>
              <a:rPr lang="es-ES" b="1" dirty="0" smtClean="0">
                <a:solidFill>
                  <a:srgbClr val="FFFF00"/>
                </a:solidFill>
                <a:effectLst>
                  <a:outerShdw blurRad="38100" dist="38100" dir="2700000" algn="tl">
                    <a:srgbClr val="000000">
                      <a:alpha val="43137"/>
                    </a:srgbClr>
                  </a:outerShdw>
                </a:effectLst>
                <a:latin typeface="Lucida Bright" pitchFamily="18" charset="0"/>
              </a:rPr>
              <a:t>El relato bíblico  se da cuando hay un encuentro entre un hombre religioso, perteneciente a los fariseos y Jesucristo</a:t>
            </a:r>
            <a:r>
              <a:rPr lang="es-ES" b="1" dirty="0" smtClean="0">
                <a:effectLst>
                  <a:outerShdw blurRad="38100" dist="38100" dir="2700000" algn="tl">
                    <a:srgbClr val="000000">
                      <a:alpha val="43137"/>
                    </a:srgbClr>
                  </a:outerShdw>
                </a:effectLst>
                <a:latin typeface="Lucida Bright" pitchFamily="18" charset="0"/>
              </a:rPr>
              <a:t>.</a:t>
            </a:r>
          </a:p>
        </p:txBody>
      </p:sp>
      <p:pic>
        <p:nvPicPr>
          <p:cNvPr id="5" name="Picture 2" descr="C:\Documents and Settings\Administrador\Escritorio\1270710-800x600-[DesktopNexus.com].jpg"/>
          <p:cNvPicPr>
            <a:picLocks noChangeAspect="1" noChangeArrowheads="1"/>
          </p:cNvPicPr>
          <p:nvPr/>
        </p:nvPicPr>
        <p:blipFill>
          <a:blip r:embed="rId2"/>
          <a:srcRect/>
          <a:stretch>
            <a:fillRect/>
          </a:stretch>
        </p:blipFill>
        <p:spPr bwMode="auto">
          <a:xfrm>
            <a:off x="0" y="0"/>
            <a:ext cx="9143999" cy="6858000"/>
          </a:xfrm>
          <a:prstGeom prst="rect">
            <a:avLst/>
          </a:prstGeom>
          <a:noFill/>
        </p:spPr>
      </p:pic>
    </p:spTree>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C:\Documents and Settings\Administrador\Escritorio\657829-800x600-[DesktopNexus.com].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2" name="1 Rectángulo"/>
          <p:cNvSpPr/>
          <p:nvPr/>
        </p:nvSpPr>
        <p:spPr>
          <a:xfrm>
            <a:off x="428596" y="357166"/>
            <a:ext cx="8286808" cy="1477328"/>
          </a:xfrm>
          <a:prstGeom prst="rect">
            <a:avLst/>
          </a:prstGeom>
          <a:solidFill>
            <a:srgbClr val="FF0000">
              <a:alpha val="40000"/>
            </a:srgbClr>
          </a:solidFill>
        </p:spPr>
        <p:txBody>
          <a:bodyPr wrap="square">
            <a:spAutoFit/>
          </a:bodyPr>
          <a:lstStyle/>
          <a:p>
            <a:r>
              <a:rPr lang="es-ES" b="1" dirty="0" smtClean="0">
                <a:solidFill>
                  <a:srgbClr val="FFFF00"/>
                </a:solidFill>
                <a:effectLst>
                  <a:outerShdw blurRad="38100" dist="38100" dir="2700000" algn="tl">
                    <a:srgbClr val="000000">
                      <a:alpha val="43137"/>
                    </a:srgbClr>
                  </a:outerShdw>
                </a:effectLst>
                <a:latin typeface="Lucida Bright" pitchFamily="18" charset="0"/>
              </a:rPr>
              <a:t>         El fariseo viendo las señales que Jesús hacia, le dijo que Cristo venía de Dios; a lo que Jesús de manera sorpresiva le responde al fariseo que si él quería ver el reino de Dios, TENÍA QUE NACER DE NUEVO y luego más adelante le explica, que ese NUEVO NACIMIENTO TENÍA QUE SER DEL AGUA Y DEL ESPÍRITU. </a:t>
            </a:r>
          </a:p>
        </p:txBody>
      </p:sp>
      <p:sp>
        <p:nvSpPr>
          <p:cNvPr id="3" name="2 CuadroTexto"/>
          <p:cNvSpPr txBox="1"/>
          <p:nvPr/>
        </p:nvSpPr>
        <p:spPr>
          <a:xfrm>
            <a:off x="428596" y="2143116"/>
            <a:ext cx="8286808" cy="1754326"/>
          </a:xfrm>
          <a:prstGeom prst="rect">
            <a:avLst/>
          </a:prstGeom>
          <a:solidFill>
            <a:srgbClr val="FF0000">
              <a:alpha val="40000"/>
            </a:srgbClr>
          </a:solidFill>
        </p:spPr>
        <p:txBody>
          <a:bodyPr wrap="square" rtlCol="0">
            <a:spAutoFit/>
          </a:bodyPr>
          <a:lstStyle/>
          <a:p>
            <a:r>
              <a:rPr lang="es-ES" b="1" dirty="0" smtClean="0">
                <a:solidFill>
                  <a:srgbClr val="FFFF00"/>
                </a:solidFill>
                <a:effectLst>
                  <a:outerShdw blurRad="38100" dist="38100" dir="2700000" algn="tl">
                    <a:srgbClr val="000000">
                      <a:alpha val="43137"/>
                    </a:srgbClr>
                  </a:outerShdw>
                </a:effectLst>
                <a:latin typeface="Lucida Bright" pitchFamily="18" charset="0"/>
              </a:rPr>
              <a:t>         Vemos entonces que Jesús no se estaba refiriendo a un nacimiento natural, fruto de una relación sexual hombre – mujer, sino de un NACIMIENTO ESPIRITUAL de la persona y luego Jesús dice que ese nuevo nacimiento tenía que ser del Agua.</a:t>
            </a:r>
          </a:p>
          <a:p>
            <a:r>
              <a:rPr lang="es-ES" b="1" dirty="0" smtClean="0">
                <a:solidFill>
                  <a:srgbClr val="FFFF00"/>
                </a:solidFill>
                <a:effectLst>
                  <a:outerShdw blurRad="38100" dist="38100" dir="2700000" algn="tl">
                    <a:srgbClr val="000000">
                      <a:alpha val="43137"/>
                    </a:srgbClr>
                  </a:outerShdw>
                </a:effectLst>
                <a:latin typeface="Lucida Bright" pitchFamily="18" charset="0"/>
              </a:rPr>
              <a:t>El agua en la Biblia representa al Espíritu Santo y esto Ud. lo puede corroborar en Juan 4:14 y Juan 7:38</a:t>
            </a:r>
            <a:endParaRPr lang="en-US" b="1" dirty="0">
              <a:solidFill>
                <a:srgbClr val="FFFF00"/>
              </a:solidFill>
              <a:effectLst>
                <a:outerShdw blurRad="38100" dist="38100" dir="2700000" algn="tl">
                  <a:srgbClr val="000000">
                    <a:alpha val="43137"/>
                  </a:srgbClr>
                </a:outerShdw>
              </a:effectLst>
              <a:latin typeface="Lucida Bright" pitchFamily="18" charset="0"/>
            </a:endParaRPr>
          </a:p>
        </p:txBody>
      </p:sp>
      <p:sp>
        <p:nvSpPr>
          <p:cNvPr id="5" name="4 CuadroTexto"/>
          <p:cNvSpPr txBox="1"/>
          <p:nvPr/>
        </p:nvSpPr>
        <p:spPr>
          <a:xfrm>
            <a:off x="428596" y="4286256"/>
            <a:ext cx="8286808" cy="2031325"/>
          </a:xfrm>
          <a:prstGeom prst="rect">
            <a:avLst/>
          </a:prstGeom>
          <a:solidFill>
            <a:srgbClr val="FF0000">
              <a:alpha val="40000"/>
            </a:srgbClr>
          </a:solidFill>
        </p:spPr>
        <p:txBody>
          <a:bodyPr wrap="square" rtlCol="0">
            <a:spAutoFit/>
          </a:bodyPr>
          <a:lstStyle/>
          <a:p>
            <a:r>
              <a:rPr lang="es-ES" dirty="0" smtClean="0">
                <a:solidFill>
                  <a:srgbClr val="FFFF00"/>
                </a:solidFill>
              </a:rPr>
              <a:t>          </a:t>
            </a:r>
            <a:r>
              <a:rPr lang="es-ES" b="1" dirty="0" smtClean="0">
                <a:solidFill>
                  <a:srgbClr val="FFFF00"/>
                </a:solidFill>
                <a:effectLst>
                  <a:outerShdw blurRad="38100" dist="38100" dir="2700000" algn="tl">
                    <a:srgbClr val="000000">
                      <a:alpha val="43137"/>
                    </a:srgbClr>
                  </a:outerShdw>
                </a:effectLst>
                <a:latin typeface="Lucida Bright" pitchFamily="18" charset="0"/>
              </a:rPr>
              <a:t>Ahora el panorama se va clarificando y se puede concluir que toda persona que anhela ver el reino de Dios, tiene que NACER ESPIRITUALMENTE MEDIANTE EL PODER DEL ESPÍRITU SANTO, ya que una persona en su estado NATURAL O CARNAL es imposible y precisamente el fariseo, a pesar de tener una RELIGIÓN, no estaba apto para entrar en el reino de Dios porque no tenía ese nuevo nacimiento espiritual.</a:t>
            </a:r>
            <a:endParaRPr lang="en-US" dirty="0">
              <a:solidFill>
                <a:srgbClr val="FFFF00"/>
              </a:solidFill>
            </a:endParaRPr>
          </a:p>
        </p:txBody>
      </p:sp>
      <p:pic>
        <p:nvPicPr>
          <p:cNvPr id="6" name="Picture 2" descr="C:\Documents and Settings\Administrador\Escritorio\657829-800x600-[DesktopNexus.com].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C:\Documents and Settings\Administrador\Escritorio\1150580-800x600-[DesktopNexus.com].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2" name="1 CuadroTexto"/>
          <p:cNvSpPr txBox="1"/>
          <p:nvPr/>
        </p:nvSpPr>
        <p:spPr>
          <a:xfrm>
            <a:off x="500034" y="1428736"/>
            <a:ext cx="8072494" cy="1200329"/>
          </a:xfrm>
          <a:prstGeom prst="rect">
            <a:avLst/>
          </a:prstGeom>
          <a:solidFill>
            <a:srgbClr val="FF6600">
              <a:alpha val="50000"/>
            </a:srgbClr>
          </a:solidFill>
        </p:spPr>
        <p:txBody>
          <a:bodyPr wrap="square" rtlCol="0">
            <a:spAutoFit/>
          </a:bodyPr>
          <a:lstStyle/>
          <a:p>
            <a:r>
              <a:rPr lang="es-ES" b="1" dirty="0" smtClean="0">
                <a:effectLst>
                  <a:outerShdw blurRad="38100" dist="38100" dir="2700000" algn="tl">
                    <a:srgbClr val="000000">
                      <a:alpha val="43137"/>
                    </a:srgbClr>
                  </a:outerShdw>
                </a:effectLst>
                <a:latin typeface="Lucida Bright" pitchFamily="18" charset="0"/>
              </a:rPr>
              <a:t>      </a:t>
            </a:r>
            <a:r>
              <a:rPr lang="es-ES" b="1" dirty="0" smtClean="0">
                <a:solidFill>
                  <a:schemeClr val="bg1"/>
                </a:solidFill>
                <a:effectLst>
                  <a:outerShdw blurRad="38100" dist="38100" dir="2700000" algn="tl">
                    <a:srgbClr val="000000">
                      <a:alpha val="43137"/>
                    </a:srgbClr>
                  </a:outerShdw>
                </a:effectLst>
                <a:latin typeface="Lucida Bright" pitchFamily="18" charset="0"/>
              </a:rPr>
              <a:t>Y lo dicho en la diapositiva anterior lo vuelve a recalcar en      1º Corintios  15:50 que dice “Pero esto digo, hermanos: que la carne y la sangre no pueden heredar el reino de Dios, ni la corrupción hereda la incorrupción”. </a:t>
            </a:r>
          </a:p>
        </p:txBody>
      </p:sp>
      <p:sp>
        <p:nvSpPr>
          <p:cNvPr id="3" name="2 CuadroTexto"/>
          <p:cNvSpPr txBox="1"/>
          <p:nvPr/>
        </p:nvSpPr>
        <p:spPr>
          <a:xfrm>
            <a:off x="500034" y="5072074"/>
            <a:ext cx="8072494" cy="646331"/>
          </a:xfrm>
          <a:prstGeom prst="rect">
            <a:avLst/>
          </a:prstGeom>
          <a:solidFill>
            <a:srgbClr val="FF6600">
              <a:alpha val="50000"/>
            </a:srgbClr>
          </a:solidFill>
        </p:spPr>
        <p:txBody>
          <a:bodyPr wrap="square" rtlCol="0">
            <a:spAutoFit/>
          </a:bodyPr>
          <a:lstStyle/>
          <a:p>
            <a:r>
              <a:rPr lang="es-ES" b="1" dirty="0" smtClean="0">
                <a:solidFill>
                  <a:schemeClr val="bg1"/>
                </a:solidFill>
                <a:effectLst>
                  <a:outerShdw blurRad="38100" dist="38100" dir="2700000" algn="tl">
                    <a:srgbClr val="000000">
                      <a:alpha val="43137"/>
                    </a:srgbClr>
                  </a:outerShdw>
                </a:effectLst>
                <a:latin typeface="Lucida Bright" pitchFamily="18" charset="0"/>
              </a:rPr>
              <a:t>      En 1º Pedro 1:9 dice “obteniendo el fin de vuestra fe, que es la SALVACIÓN de vuestras ALMAS.</a:t>
            </a:r>
            <a:endParaRPr lang="en-US" b="1" dirty="0">
              <a:solidFill>
                <a:schemeClr val="bg1"/>
              </a:solidFill>
              <a:effectLst>
                <a:outerShdw blurRad="38100" dist="38100" dir="2700000" algn="tl">
                  <a:srgbClr val="000000">
                    <a:alpha val="43137"/>
                  </a:srgbClr>
                </a:outerShdw>
              </a:effectLst>
              <a:latin typeface="Lucida Bright" pitchFamily="18" charset="0"/>
            </a:endParaRPr>
          </a:p>
        </p:txBody>
      </p:sp>
      <p:sp>
        <p:nvSpPr>
          <p:cNvPr id="5" name="4 Rectángulo"/>
          <p:cNvSpPr/>
          <p:nvPr/>
        </p:nvSpPr>
        <p:spPr>
          <a:xfrm>
            <a:off x="500034" y="3000372"/>
            <a:ext cx="8072494" cy="1477328"/>
          </a:xfrm>
          <a:prstGeom prst="rect">
            <a:avLst/>
          </a:prstGeom>
          <a:solidFill>
            <a:srgbClr val="FF6600">
              <a:alpha val="50000"/>
            </a:srgbClr>
          </a:solidFill>
        </p:spPr>
        <p:txBody>
          <a:bodyPr wrap="square">
            <a:spAutoFit/>
          </a:bodyPr>
          <a:lstStyle/>
          <a:p>
            <a:r>
              <a:rPr lang="es-ES" b="1" dirty="0" smtClean="0">
                <a:effectLst>
                  <a:outerShdw blurRad="38100" dist="38100" dir="2700000" algn="tl">
                    <a:srgbClr val="000000">
                      <a:alpha val="43137"/>
                    </a:srgbClr>
                  </a:outerShdw>
                </a:effectLst>
                <a:latin typeface="Lucida Bright" pitchFamily="18" charset="0"/>
              </a:rPr>
              <a:t>      </a:t>
            </a:r>
            <a:r>
              <a:rPr lang="es-ES" b="1" dirty="0" smtClean="0">
                <a:solidFill>
                  <a:schemeClr val="bg1"/>
                </a:solidFill>
                <a:effectLst>
                  <a:outerShdw blurRad="38100" dist="38100" dir="2700000" algn="tl">
                    <a:srgbClr val="000000">
                      <a:alpha val="43137"/>
                    </a:srgbClr>
                  </a:outerShdw>
                </a:effectLst>
                <a:latin typeface="Lucida Bright" pitchFamily="18" charset="0"/>
              </a:rPr>
              <a:t>La carne y la sangre del ser humano son corruptibles cuando dejan de existir y por tanto, ellos no entran en el reino de Dios.</a:t>
            </a:r>
          </a:p>
          <a:p>
            <a:r>
              <a:rPr lang="es-ES" b="1" dirty="0" smtClean="0">
                <a:solidFill>
                  <a:schemeClr val="bg1"/>
                </a:solidFill>
                <a:effectLst>
                  <a:outerShdw blurRad="38100" dist="38100" dir="2700000" algn="tl">
                    <a:srgbClr val="000000">
                      <a:alpha val="43137"/>
                    </a:srgbClr>
                  </a:outerShdw>
                </a:effectLst>
                <a:latin typeface="Lucida Bright" pitchFamily="18" charset="0"/>
              </a:rPr>
              <a:t>Lo que va a entrar en el reino de Dios va a ser tu ALMA transformada por el poder del Espíritu Santo y eso es INCORRUPTIBLE.</a:t>
            </a:r>
            <a:endParaRPr lang="en-US" b="1" dirty="0">
              <a:solidFill>
                <a:schemeClr val="bg1"/>
              </a:solidFill>
              <a:effectLst>
                <a:outerShdw blurRad="38100" dist="38100" dir="2700000" algn="tl">
                  <a:srgbClr val="000000">
                    <a:alpha val="43137"/>
                  </a:srgbClr>
                </a:outerShdw>
              </a:effectLst>
              <a:latin typeface="Lucida Bright" pitchFamily="18" charset="0"/>
            </a:endParaRPr>
          </a:p>
        </p:txBody>
      </p:sp>
      <p:pic>
        <p:nvPicPr>
          <p:cNvPr id="7" name="Picture 2" descr="C:\Documents and Settings\Administrador\Escritorio\1150580-800x600-[DesktopNexus.com].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p:plus/>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C:\Documents and Settings\Administrador\Escritorio\650645-800x600-[DesktopNexus.com].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3" name="2 CuadroTexto"/>
          <p:cNvSpPr txBox="1"/>
          <p:nvPr/>
        </p:nvSpPr>
        <p:spPr>
          <a:xfrm>
            <a:off x="571472" y="571480"/>
            <a:ext cx="7929618" cy="923330"/>
          </a:xfrm>
          <a:prstGeom prst="rect">
            <a:avLst/>
          </a:prstGeom>
          <a:solidFill>
            <a:srgbClr val="92D050">
              <a:alpha val="50000"/>
            </a:srgbClr>
          </a:solidFill>
        </p:spPr>
        <p:txBody>
          <a:bodyPr wrap="square" rtlCol="0">
            <a:spAutoFit/>
          </a:bodyPr>
          <a:lstStyle/>
          <a:p>
            <a:r>
              <a:rPr lang="es-ES" dirty="0" smtClean="0"/>
              <a:t>        </a:t>
            </a:r>
            <a:r>
              <a:rPr lang="es-ES" b="1" dirty="0" smtClean="0">
                <a:solidFill>
                  <a:schemeClr val="bg1"/>
                </a:solidFill>
                <a:effectLst>
                  <a:outerShdw blurRad="38100" dist="38100" dir="2700000" algn="tl">
                    <a:srgbClr val="000000">
                      <a:alpha val="43137"/>
                    </a:srgbClr>
                  </a:outerShdw>
                </a:effectLst>
                <a:latin typeface="Lucida Bright" pitchFamily="18" charset="0"/>
              </a:rPr>
              <a:t>Amado lector, entonces Ud. se puede preguntar ¿como se tiene que hacer para tener un NUEVO NACIMIENTO  o lo que es lo mismo, tener un NACIMIENTO ESPIRITUAL?</a:t>
            </a:r>
            <a:endParaRPr lang="en-US" dirty="0">
              <a:solidFill>
                <a:schemeClr val="bg1"/>
              </a:solidFill>
            </a:endParaRPr>
          </a:p>
        </p:txBody>
      </p:sp>
      <p:sp>
        <p:nvSpPr>
          <p:cNvPr id="4" name="3 CuadroTexto"/>
          <p:cNvSpPr txBox="1"/>
          <p:nvPr/>
        </p:nvSpPr>
        <p:spPr>
          <a:xfrm>
            <a:off x="571472" y="2000240"/>
            <a:ext cx="7929618" cy="2656761"/>
          </a:xfrm>
          <a:prstGeom prst="rect">
            <a:avLst/>
          </a:prstGeom>
          <a:solidFill>
            <a:srgbClr val="92D050">
              <a:alpha val="50000"/>
            </a:srgbClr>
          </a:solidFill>
        </p:spPr>
        <p:txBody>
          <a:bodyPr wrap="square" rtlCol="0">
            <a:spAutoFit/>
          </a:bodyPr>
          <a:lstStyle/>
          <a:p>
            <a:r>
              <a:rPr lang="es-ES" dirty="0" smtClean="0">
                <a:solidFill>
                  <a:schemeClr val="bg1"/>
                </a:solidFill>
              </a:rPr>
              <a:t>        </a:t>
            </a:r>
            <a:r>
              <a:rPr lang="es-ES" b="1" dirty="0" smtClean="0">
                <a:solidFill>
                  <a:schemeClr val="bg1"/>
                </a:solidFill>
                <a:effectLst>
                  <a:outerShdw blurRad="38100" dist="38100" dir="2700000" algn="tl">
                    <a:srgbClr val="000000">
                      <a:alpha val="43137"/>
                    </a:srgbClr>
                  </a:outerShdw>
                </a:effectLst>
                <a:latin typeface="Lucida Bright" pitchFamily="18" charset="0"/>
              </a:rPr>
              <a:t>La respuesta es MEDIANTE UNA ORACIÓN, donde Ud. acepta a Cristo como su ÚNICO Y SUFICIENTE SALVADOR y es allí donde Ud. voluntariamente decide entregar su vida a ÉL, pero tiene que hacerlo de corazón, sinceramente y si Ud. lo hace así, pues en ese mismo instante, el Espíritu Santo de Dios entrará a morar LITERALMENTE EN SU CORAZÓN y Dios le inundará de una PAZ Y GOZO que jamás experimentó en su vida y será el inicio de su carrera cristiana como si fuera un bebé que recién empieza a caminar.</a:t>
            </a:r>
            <a:endParaRPr lang="en-US" dirty="0">
              <a:solidFill>
                <a:schemeClr val="bg1"/>
              </a:solidFill>
            </a:endParaRPr>
          </a:p>
        </p:txBody>
      </p:sp>
      <p:sp>
        <p:nvSpPr>
          <p:cNvPr id="5" name="4 CuadroTexto"/>
          <p:cNvSpPr txBox="1"/>
          <p:nvPr/>
        </p:nvSpPr>
        <p:spPr>
          <a:xfrm>
            <a:off x="571472" y="5000636"/>
            <a:ext cx="7929618" cy="1200329"/>
          </a:xfrm>
          <a:prstGeom prst="rect">
            <a:avLst/>
          </a:prstGeom>
          <a:solidFill>
            <a:srgbClr val="92D050">
              <a:alpha val="50000"/>
            </a:srgbClr>
          </a:solidFill>
        </p:spPr>
        <p:txBody>
          <a:bodyPr wrap="square" rtlCol="0">
            <a:spAutoFit/>
          </a:bodyPr>
          <a:lstStyle/>
          <a:p>
            <a:r>
              <a:rPr lang="es-ES" b="1" dirty="0" smtClean="0">
                <a:solidFill>
                  <a:schemeClr val="bg1"/>
                </a:solidFill>
                <a:effectLst>
                  <a:outerShdw blurRad="38100" dist="38100" dir="2700000" algn="tl">
                    <a:srgbClr val="000000">
                      <a:alpha val="43137"/>
                    </a:srgbClr>
                  </a:outerShdw>
                </a:effectLst>
                <a:latin typeface="Lucida Bright" pitchFamily="18" charset="0"/>
              </a:rPr>
              <a:t>     La oración irá casi al final de esta presentación y Ud. la hará pronunciando las palabras y no leyéndolas con el pensamiento, porque hay muchas personas que así lo hacen y eso no es lo correcto. </a:t>
            </a:r>
            <a:endParaRPr lang="en-US" b="1" dirty="0">
              <a:solidFill>
                <a:schemeClr val="bg1"/>
              </a:solidFill>
              <a:effectLst>
                <a:outerShdw blurRad="38100" dist="38100" dir="2700000" algn="tl">
                  <a:srgbClr val="000000">
                    <a:alpha val="43137"/>
                  </a:srgbClr>
                </a:outerShdw>
              </a:effectLst>
              <a:latin typeface="Lucida Bright" pitchFamily="18" charset="0"/>
            </a:endParaRPr>
          </a:p>
        </p:txBody>
      </p:sp>
      <p:pic>
        <p:nvPicPr>
          <p:cNvPr id="6" name="Picture 2" descr="C:\Documents and Settings\Administrador\Escritorio\650645-800x600-[DesktopNexus.com].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p:comb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C:\Documents and Settings\Administrador\Escritorio\1416277-800x600-[DesktopNexus.com].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2" name="1 CuadroTexto"/>
          <p:cNvSpPr txBox="1"/>
          <p:nvPr/>
        </p:nvSpPr>
        <p:spPr>
          <a:xfrm>
            <a:off x="571472" y="571480"/>
            <a:ext cx="8143932" cy="1754326"/>
          </a:xfrm>
          <a:prstGeom prst="rect">
            <a:avLst/>
          </a:prstGeom>
          <a:solidFill>
            <a:srgbClr val="00FF00">
              <a:alpha val="40000"/>
            </a:srgbClr>
          </a:solidFill>
        </p:spPr>
        <p:txBody>
          <a:bodyPr wrap="square" rtlCol="0">
            <a:spAutoFit/>
          </a:bodyPr>
          <a:lstStyle/>
          <a:p>
            <a:r>
              <a:rPr lang="es-ES" b="1" dirty="0" smtClean="0">
                <a:solidFill>
                  <a:srgbClr val="FF0000"/>
                </a:solidFill>
                <a:effectLst>
                  <a:outerShdw blurRad="38100" dist="38100" dir="2700000" algn="tl">
                    <a:srgbClr val="000000">
                      <a:alpha val="43137"/>
                    </a:srgbClr>
                  </a:outerShdw>
                </a:effectLst>
                <a:latin typeface="Lucida Bright" pitchFamily="18" charset="0"/>
              </a:rPr>
              <a:t>         El sustento para pronunciar la oración y no leerla con  la mente está en Romanos 10: 9-10 que dice “que si CONFESARES CON TU BOCA que Jesús es el Señor, y creyeres en tu corazón que Dios le levantó de los muertos, SERÁS SALVO.  Porque con el corazón se cree para justicia, pero con la BOCA SE CONFIESA PARA SALVACIÓN”. </a:t>
            </a:r>
            <a:endParaRPr lang="en-US" b="1" dirty="0">
              <a:solidFill>
                <a:srgbClr val="FF0000"/>
              </a:solidFill>
              <a:effectLst>
                <a:outerShdw blurRad="38100" dist="38100" dir="2700000" algn="tl">
                  <a:srgbClr val="000000">
                    <a:alpha val="43137"/>
                  </a:srgbClr>
                </a:outerShdw>
              </a:effectLst>
              <a:latin typeface="Lucida Bright" pitchFamily="18" charset="0"/>
            </a:endParaRPr>
          </a:p>
        </p:txBody>
      </p:sp>
      <p:sp>
        <p:nvSpPr>
          <p:cNvPr id="3" name="2 CuadroTexto"/>
          <p:cNvSpPr txBox="1"/>
          <p:nvPr/>
        </p:nvSpPr>
        <p:spPr>
          <a:xfrm>
            <a:off x="571472" y="3143248"/>
            <a:ext cx="8143932" cy="2862322"/>
          </a:xfrm>
          <a:prstGeom prst="rect">
            <a:avLst/>
          </a:prstGeom>
          <a:solidFill>
            <a:srgbClr val="00FF00">
              <a:alpha val="40000"/>
            </a:srgbClr>
          </a:solidFill>
        </p:spPr>
        <p:txBody>
          <a:bodyPr wrap="square" rtlCol="0">
            <a:spAutoFit/>
          </a:bodyPr>
          <a:lstStyle/>
          <a:p>
            <a:r>
              <a:rPr lang="es-ES" dirty="0" smtClean="0"/>
              <a:t>           </a:t>
            </a:r>
            <a:r>
              <a:rPr lang="es-ES" b="1" dirty="0" smtClean="0">
                <a:solidFill>
                  <a:srgbClr val="FF0000"/>
                </a:solidFill>
                <a:effectLst>
                  <a:outerShdw blurRad="38100" dist="38100" dir="2700000" algn="tl">
                    <a:srgbClr val="000000">
                      <a:alpha val="43137"/>
                    </a:srgbClr>
                  </a:outerShdw>
                </a:effectLst>
                <a:latin typeface="Lucida Bright" pitchFamily="18" charset="0"/>
              </a:rPr>
              <a:t>Amado lector, ahora voy a contestar las interrogantes que quedaron sin responder en la diapositiva 5 y teniendo en cuenta el encuentro que tuvo el fariseo con Jesucristo, podemos aseverar que el fariseo al NO HABER NACIDO DE NUEVO o lo que es lo mismo, NO TENER EL NUEVO NACIMIENTO ESPIRITUAL , lo incapacitaba para tener comunión real con Dios, a pesar de tener una RELIGIÓN.</a:t>
            </a:r>
          </a:p>
          <a:p>
            <a:r>
              <a:rPr lang="es-ES" b="1" dirty="0" smtClean="0">
                <a:solidFill>
                  <a:srgbClr val="FF0000"/>
                </a:solidFill>
                <a:effectLst>
                  <a:outerShdw blurRad="38100" dist="38100" dir="2700000" algn="tl">
                    <a:srgbClr val="000000">
                      <a:alpha val="43137"/>
                    </a:srgbClr>
                  </a:outerShdw>
                </a:effectLst>
                <a:latin typeface="Lucida Bright" pitchFamily="18" charset="0"/>
              </a:rPr>
              <a:t>Del mismo modo el fariseo al no tener el nuevo nacimiento espiritual, su corazón y alma no podían ser transformados, por lo que si moría en su ESTADO CARNAL , PECAMINOSO, NATURAL, tampoco podía heredar el reino de los cielos.</a:t>
            </a:r>
            <a:endParaRPr lang="en-US" dirty="0">
              <a:solidFill>
                <a:srgbClr val="FF0000"/>
              </a:solidFill>
            </a:endParaRPr>
          </a:p>
        </p:txBody>
      </p:sp>
      <p:pic>
        <p:nvPicPr>
          <p:cNvPr id="5" name="Picture 2" descr="C:\Documents and Settings\Administrador\Escritorio\1416277-800x600-[DesktopNexus.com].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p:zoom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C:\Documents and Settings\Administrador\Escritorio\622196-800x600-[DesktopNexus.com].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2" name="1 CuadroTexto"/>
          <p:cNvSpPr txBox="1"/>
          <p:nvPr/>
        </p:nvSpPr>
        <p:spPr>
          <a:xfrm>
            <a:off x="500034" y="785794"/>
            <a:ext cx="8072494" cy="2031325"/>
          </a:xfrm>
          <a:prstGeom prst="rect">
            <a:avLst/>
          </a:prstGeom>
          <a:solidFill>
            <a:schemeClr val="accent6">
              <a:lumMod val="50000"/>
              <a:alpha val="50000"/>
            </a:schemeClr>
          </a:solidFill>
        </p:spPr>
        <p:txBody>
          <a:bodyPr wrap="square" rtlCol="0">
            <a:spAutoFit/>
          </a:bodyPr>
          <a:lstStyle/>
          <a:p>
            <a:r>
              <a:rPr lang="es-ES" b="1" dirty="0" smtClean="0">
                <a:solidFill>
                  <a:srgbClr val="FFFF00"/>
                </a:solidFill>
                <a:effectLst>
                  <a:outerShdw blurRad="38100" dist="38100" dir="2700000" algn="tl">
                    <a:srgbClr val="000000">
                      <a:alpha val="43137"/>
                    </a:srgbClr>
                  </a:outerShdw>
                </a:effectLst>
                <a:latin typeface="Lucida Bright" pitchFamily="18" charset="0"/>
              </a:rPr>
              <a:t>         Yendo a los actuales momentos quisiera citar parte de lo que dijo un líder espiritual muy importante el 26 de Mayo del 2013 cuando a un ateo le da a entender que puede llegar al cielo haciendo el bien, así no crea en Cristo y el líder espiritual le dice al ateo “Debemos reunirnos en hacer el bien” -----y el ateo le contesta -----</a:t>
            </a:r>
          </a:p>
          <a:p>
            <a:r>
              <a:rPr lang="es-ES" b="1" dirty="0" smtClean="0">
                <a:solidFill>
                  <a:srgbClr val="FFFF00"/>
                </a:solidFill>
                <a:effectLst>
                  <a:outerShdw blurRad="38100" dist="38100" dir="2700000" algn="tl">
                    <a:srgbClr val="000000">
                      <a:alpha val="43137"/>
                    </a:srgbClr>
                  </a:outerShdw>
                </a:effectLst>
                <a:latin typeface="Lucida Bright" pitchFamily="18" charset="0"/>
              </a:rPr>
              <a:t>“¡ pero no creo, soy ateo !” ------ y el líder espiritual le replica -----”pero has el bien y nos reuniremos allí”  (o sea en el cielo)</a:t>
            </a:r>
            <a:endParaRPr lang="en-US" b="1" dirty="0" smtClean="0">
              <a:solidFill>
                <a:srgbClr val="FFFF00"/>
              </a:solidFill>
              <a:effectLst>
                <a:outerShdw blurRad="38100" dist="38100" dir="2700000" algn="tl">
                  <a:srgbClr val="000000">
                    <a:alpha val="43137"/>
                  </a:srgbClr>
                </a:outerShdw>
              </a:effectLst>
              <a:latin typeface="Lucida Bright" pitchFamily="18" charset="0"/>
            </a:endParaRPr>
          </a:p>
        </p:txBody>
      </p:sp>
      <p:sp>
        <p:nvSpPr>
          <p:cNvPr id="3" name="2 CuadroTexto"/>
          <p:cNvSpPr txBox="1"/>
          <p:nvPr/>
        </p:nvSpPr>
        <p:spPr>
          <a:xfrm>
            <a:off x="1571604" y="3286124"/>
            <a:ext cx="7000924" cy="646331"/>
          </a:xfrm>
          <a:prstGeom prst="rect">
            <a:avLst/>
          </a:prstGeom>
          <a:solidFill>
            <a:schemeClr val="accent6">
              <a:lumMod val="50000"/>
              <a:alpha val="50000"/>
            </a:schemeClr>
          </a:solidFill>
        </p:spPr>
        <p:txBody>
          <a:bodyPr wrap="square" rtlCol="0">
            <a:spAutoFit/>
          </a:bodyPr>
          <a:lstStyle/>
          <a:p>
            <a:r>
              <a:rPr lang="en-US" b="1" dirty="0" smtClean="0">
                <a:effectLst>
                  <a:outerShdw blurRad="38100" dist="38100" dir="2700000" algn="tl">
                    <a:srgbClr val="000000">
                      <a:alpha val="43137"/>
                    </a:srgbClr>
                  </a:outerShdw>
                </a:effectLst>
                <a:latin typeface="Lucida Bright" pitchFamily="18" charset="0"/>
                <a:hlinkClick r:id="rId3"/>
              </a:rPr>
              <a:t>http://ateismoparacristianos.blogspot.com/2013/05/el-papa-francisco-favor-del-ateismo.html</a:t>
            </a:r>
            <a:endParaRPr lang="en-US" b="1" dirty="0">
              <a:effectLst>
                <a:outerShdw blurRad="38100" dist="38100" dir="2700000" algn="tl">
                  <a:srgbClr val="000000">
                    <a:alpha val="43137"/>
                  </a:srgbClr>
                </a:outerShdw>
              </a:effectLst>
              <a:latin typeface="Lucida Bright" pitchFamily="18" charset="0"/>
            </a:endParaRPr>
          </a:p>
        </p:txBody>
      </p:sp>
      <p:sp>
        <p:nvSpPr>
          <p:cNvPr id="4" name="3 CuadroTexto"/>
          <p:cNvSpPr txBox="1"/>
          <p:nvPr/>
        </p:nvSpPr>
        <p:spPr>
          <a:xfrm>
            <a:off x="500034" y="3286124"/>
            <a:ext cx="1071570" cy="369332"/>
          </a:xfrm>
          <a:prstGeom prst="rect">
            <a:avLst/>
          </a:prstGeom>
          <a:solidFill>
            <a:schemeClr val="accent6">
              <a:lumMod val="50000"/>
              <a:alpha val="50000"/>
            </a:schemeClr>
          </a:solidFill>
        </p:spPr>
        <p:txBody>
          <a:bodyPr wrap="square" rtlCol="0">
            <a:spAutoFit/>
          </a:bodyPr>
          <a:lstStyle/>
          <a:p>
            <a:r>
              <a:rPr lang="es-ES" b="1" dirty="0" smtClean="0">
                <a:solidFill>
                  <a:srgbClr val="FFFF00"/>
                </a:solidFill>
                <a:effectLst>
                  <a:outerShdw blurRad="38100" dist="38100" dir="2700000" algn="tl">
                    <a:srgbClr val="000000">
                      <a:alpha val="43137"/>
                    </a:srgbClr>
                  </a:outerShdw>
                </a:effectLst>
                <a:latin typeface="Lucida Bright" pitchFamily="18" charset="0"/>
              </a:rPr>
              <a:t>Fuente:</a:t>
            </a:r>
            <a:endParaRPr lang="en-US" b="1" dirty="0">
              <a:solidFill>
                <a:srgbClr val="FFFF00"/>
              </a:solidFill>
              <a:effectLst>
                <a:outerShdw blurRad="38100" dist="38100" dir="2700000" algn="tl">
                  <a:srgbClr val="000000">
                    <a:alpha val="43137"/>
                  </a:srgbClr>
                </a:outerShdw>
              </a:effectLst>
              <a:latin typeface="Lucida Bright" pitchFamily="18" charset="0"/>
            </a:endParaRPr>
          </a:p>
        </p:txBody>
      </p:sp>
      <p:sp>
        <p:nvSpPr>
          <p:cNvPr id="5" name="4 CuadroTexto"/>
          <p:cNvSpPr txBox="1"/>
          <p:nvPr/>
        </p:nvSpPr>
        <p:spPr>
          <a:xfrm>
            <a:off x="500034" y="4357694"/>
            <a:ext cx="8072494" cy="646331"/>
          </a:xfrm>
          <a:prstGeom prst="rect">
            <a:avLst/>
          </a:prstGeom>
          <a:solidFill>
            <a:schemeClr val="accent6">
              <a:lumMod val="50000"/>
              <a:alpha val="50000"/>
            </a:schemeClr>
          </a:solidFill>
        </p:spPr>
        <p:txBody>
          <a:bodyPr wrap="square" rtlCol="0">
            <a:spAutoFit/>
          </a:bodyPr>
          <a:lstStyle/>
          <a:p>
            <a:r>
              <a:rPr lang="es-ES" b="1" dirty="0" smtClean="0">
                <a:solidFill>
                  <a:srgbClr val="FFFF00"/>
                </a:solidFill>
                <a:effectLst>
                  <a:outerShdw blurRad="38100" dist="38100" dir="2700000" algn="tl">
                    <a:srgbClr val="000000">
                      <a:alpha val="43137"/>
                    </a:srgbClr>
                  </a:outerShdw>
                </a:effectLst>
                <a:latin typeface="Lucida Bright" pitchFamily="18" charset="0"/>
              </a:rPr>
              <a:t>       A la luz de la Palabra de Dios, ¿será cierto que un ateo que haga el bien, tiene camino directo al cielo?</a:t>
            </a:r>
          </a:p>
        </p:txBody>
      </p:sp>
      <p:pic>
        <p:nvPicPr>
          <p:cNvPr id="9" name="Picture 2" descr="C:\Documents and Settings\Administrador\Escritorio\622196-800x600-[DesktopNexus.com].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p:check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3000"/>
                                        <p:tgtEl>
                                          <p:spTgt spid="9"/>
                                        </p:tgtEl>
                                      </p:cBhvr>
                                    </p:animEffect>
                                    <p:set>
                                      <p:cBhvr>
                                        <p:cTn id="7" dur="1" fill="hold">
                                          <p:stCondLst>
                                            <p:cond delay="2999"/>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Documents and Settings\Administrador\Escritorio\1489416-800x600-[DesktopNexus.com].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2" name="1 Rectángulo"/>
          <p:cNvSpPr/>
          <p:nvPr/>
        </p:nvSpPr>
        <p:spPr>
          <a:xfrm>
            <a:off x="500034" y="857232"/>
            <a:ext cx="8215370" cy="4801314"/>
          </a:xfrm>
          <a:prstGeom prst="rect">
            <a:avLst/>
          </a:prstGeom>
          <a:solidFill>
            <a:schemeClr val="accent1">
              <a:lumMod val="50000"/>
              <a:alpha val="50000"/>
            </a:schemeClr>
          </a:solidFill>
        </p:spPr>
        <p:txBody>
          <a:bodyPr wrap="square">
            <a:spAutoFit/>
          </a:bodyPr>
          <a:lstStyle/>
          <a:p>
            <a:r>
              <a:rPr lang="es-ES" b="1" dirty="0" smtClean="0">
                <a:solidFill>
                  <a:schemeClr val="bg1"/>
                </a:solidFill>
                <a:effectLst>
                  <a:outerShdw blurRad="38100" dist="38100" dir="2700000" algn="tl">
                    <a:srgbClr val="000000">
                      <a:alpha val="43137"/>
                    </a:srgbClr>
                  </a:outerShdw>
                </a:effectLst>
                <a:latin typeface="Lucida Bright" pitchFamily="18" charset="0"/>
              </a:rPr>
              <a:t>La Biblia nos responde lo siguiente:</a:t>
            </a:r>
            <a:endParaRPr lang="en-US" b="1" dirty="0" smtClean="0">
              <a:solidFill>
                <a:schemeClr val="bg1"/>
              </a:solidFill>
              <a:effectLst>
                <a:outerShdw blurRad="38100" dist="38100" dir="2700000" algn="tl">
                  <a:srgbClr val="000000">
                    <a:alpha val="43137"/>
                  </a:srgbClr>
                </a:outerShdw>
              </a:effectLst>
              <a:latin typeface="Lucida Bright" pitchFamily="18" charset="0"/>
            </a:endParaRPr>
          </a:p>
          <a:p>
            <a:endParaRPr lang="es-ES" b="1" dirty="0" smtClean="0">
              <a:solidFill>
                <a:schemeClr val="bg1"/>
              </a:solidFill>
              <a:effectLst>
                <a:outerShdw blurRad="38100" dist="38100" dir="2700000" algn="tl">
                  <a:srgbClr val="000000">
                    <a:alpha val="43137"/>
                  </a:srgbClr>
                </a:outerShdw>
              </a:effectLst>
              <a:latin typeface="Lucida Bright" pitchFamily="18" charset="0"/>
            </a:endParaRPr>
          </a:p>
          <a:p>
            <a:r>
              <a:rPr lang="es-ES" b="1" dirty="0" smtClean="0">
                <a:solidFill>
                  <a:schemeClr val="bg1"/>
                </a:solidFill>
                <a:effectLst>
                  <a:outerShdw blurRad="38100" dist="38100" dir="2700000" algn="tl">
                    <a:srgbClr val="000000">
                      <a:alpha val="43137"/>
                    </a:srgbClr>
                  </a:outerShdw>
                </a:effectLst>
                <a:latin typeface="Lucida Bright" pitchFamily="18" charset="0"/>
              </a:rPr>
              <a:t>1.- Marcos 16:16 “El que creyere y fuere bautizado, será salvo; mas el que no creyere será condenado”.</a:t>
            </a:r>
          </a:p>
          <a:p>
            <a:endParaRPr lang="es-ES" b="1" dirty="0" smtClean="0">
              <a:solidFill>
                <a:schemeClr val="bg1"/>
              </a:solidFill>
              <a:effectLst>
                <a:outerShdw blurRad="38100" dist="38100" dir="2700000" algn="tl">
                  <a:srgbClr val="000000">
                    <a:alpha val="43137"/>
                  </a:srgbClr>
                </a:outerShdw>
              </a:effectLst>
              <a:latin typeface="Lucida Bright" pitchFamily="18" charset="0"/>
            </a:endParaRPr>
          </a:p>
          <a:p>
            <a:r>
              <a:rPr lang="es-ES" b="1" dirty="0" smtClean="0">
                <a:solidFill>
                  <a:schemeClr val="bg1"/>
                </a:solidFill>
                <a:effectLst>
                  <a:outerShdw blurRad="38100" dist="38100" dir="2700000" algn="tl">
                    <a:srgbClr val="000000">
                      <a:alpha val="43137"/>
                    </a:srgbClr>
                  </a:outerShdw>
                </a:effectLst>
                <a:latin typeface="Lucida Bright" pitchFamily="18" charset="0"/>
              </a:rPr>
              <a:t>2.- Juan 3:36 “El que cree en el Hijo tiene vida eterna; pero el que rehúsa creer en el Hijo no verá la vida, sino que la ira de Dios está sobre él”.</a:t>
            </a:r>
          </a:p>
          <a:p>
            <a:endParaRPr lang="es-ES" b="1" dirty="0" smtClean="0">
              <a:solidFill>
                <a:schemeClr val="bg1"/>
              </a:solidFill>
              <a:effectLst>
                <a:outerShdw blurRad="38100" dist="38100" dir="2700000" algn="tl">
                  <a:srgbClr val="000000">
                    <a:alpha val="43137"/>
                  </a:srgbClr>
                </a:outerShdw>
              </a:effectLst>
              <a:latin typeface="Lucida Bright" pitchFamily="18" charset="0"/>
            </a:endParaRPr>
          </a:p>
          <a:p>
            <a:r>
              <a:rPr lang="es-ES" b="1" dirty="0" smtClean="0">
                <a:solidFill>
                  <a:schemeClr val="bg1"/>
                </a:solidFill>
                <a:effectLst>
                  <a:outerShdw blurRad="38100" dist="38100" dir="2700000" algn="tl">
                    <a:srgbClr val="000000">
                      <a:alpha val="43137"/>
                    </a:srgbClr>
                  </a:outerShdw>
                </a:effectLst>
                <a:latin typeface="Lucida Bright" pitchFamily="18" charset="0"/>
              </a:rPr>
              <a:t>3.- 2º </a:t>
            </a:r>
            <a:r>
              <a:rPr lang="es-ES" b="1" dirty="0" err="1" smtClean="0">
                <a:solidFill>
                  <a:schemeClr val="bg1"/>
                </a:solidFill>
                <a:effectLst>
                  <a:outerShdw blurRad="38100" dist="38100" dir="2700000" algn="tl">
                    <a:srgbClr val="000000">
                      <a:alpha val="43137"/>
                    </a:srgbClr>
                  </a:outerShdw>
                </a:effectLst>
                <a:latin typeface="Lucida Bright" pitchFamily="18" charset="0"/>
              </a:rPr>
              <a:t>Tesalonicences</a:t>
            </a:r>
            <a:r>
              <a:rPr lang="es-ES" b="1" dirty="0" smtClean="0">
                <a:solidFill>
                  <a:schemeClr val="bg1"/>
                </a:solidFill>
                <a:effectLst>
                  <a:outerShdw blurRad="38100" dist="38100" dir="2700000" algn="tl">
                    <a:srgbClr val="000000">
                      <a:alpha val="43137"/>
                    </a:srgbClr>
                  </a:outerShdw>
                </a:effectLst>
                <a:latin typeface="Lucida Bright" pitchFamily="18" charset="0"/>
              </a:rPr>
              <a:t> 1:6-9 “Porque es justo delante de Dios pagar con tribulación a los que os atribulan, y a vosotros que sois atribulados, daros reposo con nosotros, cuando se MANIFIESTE EL SEÑOR JESÚS DESDE EL CIELO con los ángeles de su poder, en llama de fuego, para DAR RETRIBUCIÓN A LOS QUE NO CONOCIERON A DIOS, NI OBEDECEN AL EVANGELIO DE NUESTRO SEÑOR JESUCRISTO;  los CUALES SUFRIRÁN PENA DE ETERNA PERDICIÓN, excluidos de la presencia del Señor y de la gloria de su poder, </a:t>
            </a:r>
          </a:p>
        </p:txBody>
      </p:sp>
      <p:pic>
        <p:nvPicPr>
          <p:cNvPr id="4" name="Picture 2" descr="C:\Documents and Settings\Administrador\Escritorio\1489416-800x600-[DesktopNexus.com].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p:checke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C:\Documents and Settings\Administrador\Escritorio\869823-800x600-[DesktopNexus.com].jpg"/>
          <p:cNvPicPr>
            <a:picLocks noChangeAspect="1" noChangeArrowheads="1"/>
          </p:cNvPicPr>
          <p:nvPr/>
        </p:nvPicPr>
        <p:blipFill>
          <a:blip r:embed="rId3"/>
          <a:srcRect/>
          <a:stretch>
            <a:fillRect/>
          </a:stretch>
        </p:blipFill>
        <p:spPr bwMode="auto">
          <a:xfrm>
            <a:off x="0" y="0"/>
            <a:ext cx="9144000" cy="6858000"/>
          </a:xfrm>
          <a:prstGeom prst="rect">
            <a:avLst/>
          </a:prstGeom>
          <a:noFill/>
        </p:spPr>
      </p:pic>
      <p:sp>
        <p:nvSpPr>
          <p:cNvPr id="2" name="1 CuadroTexto"/>
          <p:cNvSpPr txBox="1"/>
          <p:nvPr/>
        </p:nvSpPr>
        <p:spPr>
          <a:xfrm>
            <a:off x="571472" y="642918"/>
            <a:ext cx="8143932" cy="1754326"/>
          </a:xfrm>
          <a:prstGeom prst="rect">
            <a:avLst/>
          </a:prstGeom>
          <a:solidFill>
            <a:schemeClr val="accent6">
              <a:lumMod val="50000"/>
              <a:alpha val="50000"/>
            </a:schemeClr>
          </a:solidFill>
        </p:spPr>
        <p:txBody>
          <a:bodyPr wrap="square" rtlCol="0">
            <a:spAutoFit/>
          </a:bodyPr>
          <a:lstStyle/>
          <a:p>
            <a:r>
              <a:rPr lang="es-ES" b="1" dirty="0" smtClean="0">
                <a:solidFill>
                  <a:srgbClr val="FFFF00"/>
                </a:solidFill>
                <a:effectLst>
                  <a:outerShdw blurRad="38100" dist="38100" dir="2700000" algn="tl">
                    <a:srgbClr val="000000">
                      <a:alpha val="43137"/>
                    </a:srgbClr>
                  </a:outerShdw>
                </a:effectLst>
                <a:latin typeface="Lucida Bright" pitchFamily="18" charset="0"/>
              </a:rPr>
              <a:t>4.-  Efesios 2:8-9 “Porque por GRACIA SOIS SALVOS POR MEDIO DE LA FE; y esto no de vosotros, pues es don de Dios; NO POR OBRAS, PARA QUE NADIE SE GLORÍE”. </a:t>
            </a:r>
          </a:p>
          <a:p>
            <a:endParaRPr lang="es-ES" b="1" dirty="0" smtClean="0">
              <a:solidFill>
                <a:srgbClr val="FFFF00"/>
              </a:solidFill>
              <a:effectLst>
                <a:outerShdw blurRad="38100" dist="38100" dir="2700000" algn="tl">
                  <a:srgbClr val="000000">
                    <a:alpha val="43137"/>
                  </a:srgbClr>
                </a:outerShdw>
              </a:effectLst>
              <a:latin typeface="Lucida Bright" pitchFamily="18" charset="0"/>
            </a:endParaRPr>
          </a:p>
          <a:p>
            <a:r>
              <a:rPr lang="es-ES" b="1" dirty="0" smtClean="0">
                <a:solidFill>
                  <a:srgbClr val="FFFF00"/>
                </a:solidFill>
                <a:effectLst>
                  <a:outerShdw blurRad="38100" dist="38100" dir="2700000" algn="tl">
                    <a:srgbClr val="000000">
                      <a:alpha val="43137"/>
                    </a:srgbClr>
                  </a:outerShdw>
                </a:effectLst>
                <a:latin typeface="Lucida Bright" pitchFamily="18" charset="0"/>
              </a:rPr>
              <a:t>5.-  Juan 3:3 “Respondió Jesús y le dijo: De cierto, de cierto te digo, que el que no naciere de nuevo, no puede ver el reino de Dios”. </a:t>
            </a:r>
            <a:endParaRPr lang="en-US" b="1" dirty="0">
              <a:solidFill>
                <a:srgbClr val="FFFF00"/>
              </a:solidFill>
              <a:effectLst>
                <a:outerShdw blurRad="38100" dist="38100" dir="2700000" algn="tl">
                  <a:srgbClr val="000000">
                    <a:alpha val="43137"/>
                  </a:srgbClr>
                </a:outerShdw>
              </a:effectLst>
              <a:latin typeface="Lucida Bright" pitchFamily="18" charset="0"/>
            </a:endParaRPr>
          </a:p>
        </p:txBody>
      </p:sp>
      <p:sp>
        <p:nvSpPr>
          <p:cNvPr id="3" name="2 CuadroTexto"/>
          <p:cNvSpPr txBox="1"/>
          <p:nvPr/>
        </p:nvSpPr>
        <p:spPr>
          <a:xfrm>
            <a:off x="571472" y="2714620"/>
            <a:ext cx="8143932" cy="1200329"/>
          </a:xfrm>
          <a:prstGeom prst="rect">
            <a:avLst/>
          </a:prstGeom>
          <a:solidFill>
            <a:schemeClr val="accent6">
              <a:lumMod val="50000"/>
              <a:alpha val="50000"/>
            </a:schemeClr>
          </a:solidFill>
        </p:spPr>
        <p:txBody>
          <a:bodyPr wrap="square" rtlCol="0">
            <a:spAutoFit/>
          </a:bodyPr>
          <a:lstStyle/>
          <a:p>
            <a:r>
              <a:rPr lang="es-ES" b="1" dirty="0" smtClean="0">
                <a:solidFill>
                  <a:srgbClr val="FFFF00"/>
                </a:solidFill>
                <a:effectLst>
                  <a:outerShdw blurRad="38100" dist="38100" dir="2700000" algn="tl">
                    <a:srgbClr val="000000">
                      <a:alpha val="43137"/>
                    </a:srgbClr>
                  </a:outerShdw>
                </a:effectLst>
                <a:latin typeface="Lucida Bright" pitchFamily="18" charset="0"/>
              </a:rPr>
              <a:t>De los 5 versículos citados, queda claro que un ateo que haga buenas obras, no puede entrar al cielo, así lo diga un líder de una RELIGIÓN,  cualquiera sea ésta; porque la salvación no es por obras, sino por la FE en CRISTO.</a:t>
            </a:r>
          </a:p>
        </p:txBody>
      </p:sp>
      <p:sp>
        <p:nvSpPr>
          <p:cNvPr id="4" name="3 CuadroTexto"/>
          <p:cNvSpPr txBox="1"/>
          <p:nvPr/>
        </p:nvSpPr>
        <p:spPr>
          <a:xfrm>
            <a:off x="571472" y="4286256"/>
            <a:ext cx="8143932" cy="2031325"/>
          </a:xfrm>
          <a:prstGeom prst="rect">
            <a:avLst/>
          </a:prstGeom>
          <a:solidFill>
            <a:schemeClr val="accent6">
              <a:lumMod val="50000"/>
              <a:alpha val="50000"/>
            </a:schemeClr>
          </a:solidFill>
        </p:spPr>
        <p:txBody>
          <a:bodyPr wrap="square" rtlCol="0">
            <a:spAutoFit/>
          </a:bodyPr>
          <a:lstStyle/>
          <a:p>
            <a:r>
              <a:rPr lang="es-ES" dirty="0" smtClean="0">
                <a:solidFill>
                  <a:srgbClr val="FFFF00"/>
                </a:solidFill>
              </a:rPr>
              <a:t> </a:t>
            </a:r>
            <a:r>
              <a:rPr lang="es-ES" b="1" dirty="0" smtClean="0">
                <a:solidFill>
                  <a:srgbClr val="FFFF00"/>
                </a:solidFill>
                <a:effectLst>
                  <a:outerShdw blurRad="38100" dist="38100" dir="2700000" algn="tl">
                    <a:srgbClr val="000000">
                      <a:alpha val="43137"/>
                    </a:srgbClr>
                  </a:outerShdw>
                </a:effectLst>
                <a:latin typeface="Lucida Bright" pitchFamily="18" charset="0"/>
              </a:rPr>
              <a:t>Amado lector, no es suficiente CREER  en Dios, porque la biblia dice en Santiago 2:19 “Tú crees que Dios es uno; bien haces. TAMBIÉN LOS DEMONIOS CREEN, Y TIEMBLAN”.</a:t>
            </a:r>
          </a:p>
          <a:p>
            <a:r>
              <a:rPr lang="es-ES" b="1" dirty="0" smtClean="0">
                <a:solidFill>
                  <a:srgbClr val="FFFF00"/>
                </a:solidFill>
                <a:effectLst>
                  <a:outerShdw blurRad="38100" dist="38100" dir="2700000" algn="tl">
                    <a:srgbClr val="000000">
                      <a:alpha val="43137"/>
                    </a:srgbClr>
                  </a:outerShdw>
                </a:effectLst>
                <a:latin typeface="Lucida Bright" pitchFamily="18" charset="0"/>
              </a:rPr>
              <a:t>Es decir que hasta los demonios creen; por ello, es NECESARIO CREERLE A DIOS y ¿cuando vamos a CREERLE A DIOS? Simplemente cuando CREAMOS Y ACEPTEMOS LO QUE DICE SU PALABRA.          Eso es lo que marca la diferencia.</a:t>
            </a:r>
            <a:endParaRPr lang="en-US" b="1" dirty="0">
              <a:solidFill>
                <a:srgbClr val="FFFF00"/>
              </a:solidFill>
              <a:effectLst>
                <a:outerShdw blurRad="38100" dist="38100" dir="2700000" algn="tl">
                  <a:srgbClr val="000000">
                    <a:alpha val="43137"/>
                  </a:srgbClr>
                </a:outerShdw>
              </a:effectLst>
              <a:latin typeface="Lucida Bright" pitchFamily="18" charset="0"/>
            </a:endParaRPr>
          </a:p>
        </p:txBody>
      </p:sp>
      <p:pic>
        <p:nvPicPr>
          <p:cNvPr id="6" name="Picture 2" descr="C:\Documents and Settings\Administrador\Escritorio\869823-800x600-[DesktopNexus.com].jpg"/>
          <p:cNvPicPr>
            <a:picLocks noChangeAspect="1" noChangeArrowheads="1"/>
          </p:cNvPicPr>
          <p:nvPr/>
        </p:nvPicPr>
        <p:blipFill>
          <a:blip r:embed="rId3"/>
          <a:srcRect/>
          <a:stretch>
            <a:fillRect/>
          </a:stretch>
        </p:blipFill>
        <p:spPr bwMode="auto">
          <a:xfrm>
            <a:off x="0" y="0"/>
            <a:ext cx="9144000" cy="6858000"/>
          </a:xfrm>
          <a:prstGeom prst="rect">
            <a:avLst/>
          </a:prstGeom>
          <a:noFill/>
        </p:spPr>
      </p:pic>
    </p:spTree>
  </p:cSld>
  <p:clrMapOvr>
    <a:masterClrMapping/>
  </p:clrMapOvr>
  <p:transition spd="slow">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5" name="Picture 3" descr="C:\Documents and Settings\Administrador\Escritorio\1417410-800x600-[DesktopNexus.com].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2" name="1 CuadroTexto"/>
          <p:cNvSpPr txBox="1"/>
          <p:nvPr/>
        </p:nvSpPr>
        <p:spPr>
          <a:xfrm>
            <a:off x="500034" y="4500570"/>
            <a:ext cx="8215370" cy="1477328"/>
          </a:xfrm>
          <a:prstGeom prst="rect">
            <a:avLst/>
          </a:prstGeom>
          <a:solidFill>
            <a:srgbClr val="CC00FF">
              <a:alpha val="50000"/>
            </a:srgbClr>
          </a:solidFill>
        </p:spPr>
        <p:txBody>
          <a:bodyPr wrap="square" rtlCol="0">
            <a:spAutoFit/>
          </a:bodyPr>
          <a:lstStyle/>
          <a:p>
            <a:r>
              <a:rPr lang="es-ES" b="1" dirty="0" smtClean="0">
                <a:solidFill>
                  <a:srgbClr val="FF0000"/>
                </a:solidFill>
                <a:effectLst>
                  <a:outerShdw blurRad="38100" dist="38100" dir="2700000" algn="tl">
                    <a:srgbClr val="000000">
                      <a:alpha val="43137"/>
                    </a:srgbClr>
                  </a:outerShdw>
                </a:effectLst>
                <a:latin typeface="Lucida Bright" pitchFamily="18" charset="0"/>
              </a:rPr>
              <a:t>     </a:t>
            </a:r>
            <a:r>
              <a:rPr lang="es-ES" b="1" dirty="0" smtClean="0">
                <a:solidFill>
                  <a:srgbClr val="FFFF00"/>
                </a:solidFill>
                <a:effectLst>
                  <a:outerShdw blurRad="38100" dist="38100" dir="2700000" algn="tl">
                    <a:srgbClr val="000000">
                      <a:alpha val="43137"/>
                    </a:srgbClr>
                  </a:outerShdw>
                </a:effectLst>
                <a:latin typeface="Lucida Bright" pitchFamily="18" charset="0"/>
              </a:rPr>
              <a:t>Amado lector, el nuevo nacimiento espiritual hará posible que Ud. tenga una RELACIÓN PERSONAL  CON CRISTO, A TRAVÉS DEL ESPÍRITU SANTO , comenzará a AMAR su PALABRA y disfrutar de la oración, y en la medida de su entrega a Dios,  Ud. comenzará a ANDAR EN UN MUNDO SOBRENATURAL.</a:t>
            </a:r>
            <a:endParaRPr lang="en-US" b="1" dirty="0">
              <a:solidFill>
                <a:srgbClr val="FFFF00"/>
              </a:solidFill>
              <a:effectLst>
                <a:outerShdw blurRad="38100" dist="38100" dir="2700000" algn="tl">
                  <a:srgbClr val="000000">
                    <a:alpha val="43137"/>
                  </a:srgbClr>
                </a:outerShdw>
              </a:effectLst>
              <a:latin typeface="Lucida Bright" pitchFamily="18" charset="0"/>
            </a:endParaRPr>
          </a:p>
        </p:txBody>
      </p:sp>
      <p:sp>
        <p:nvSpPr>
          <p:cNvPr id="3" name="2 CuadroTexto"/>
          <p:cNvSpPr txBox="1"/>
          <p:nvPr/>
        </p:nvSpPr>
        <p:spPr>
          <a:xfrm>
            <a:off x="500034" y="500042"/>
            <a:ext cx="8215370" cy="923330"/>
          </a:xfrm>
          <a:prstGeom prst="rect">
            <a:avLst/>
          </a:prstGeom>
          <a:solidFill>
            <a:srgbClr val="CC00FF">
              <a:alpha val="49804"/>
            </a:srgbClr>
          </a:solidFill>
        </p:spPr>
        <p:txBody>
          <a:bodyPr wrap="square" rtlCol="0">
            <a:spAutoFit/>
          </a:bodyPr>
          <a:lstStyle/>
          <a:p>
            <a:r>
              <a:rPr lang="es-ES" b="1" dirty="0" smtClean="0">
                <a:effectLst>
                  <a:outerShdw blurRad="38100" dist="38100" dir="2700000" algn="tl">
                    <a:srgbClr val="000000">
                      <a:alpha val="43137"/>
                    </a:srgbClr>
                  </a:outerShdw>
                </a:effectLst>
                <a:latin typeface="Lucida Bright" pitchFamily="18" charset="0"/>
              </a:rPr>
              <a:t>        </a:t>
            </a:r>
            <a:r>
              <a:rPr lang="es-ES" b="1" dirty="0" smtClean="0">
                <a:solidFill>
                  <a:srgbClr val="FFFF00"/>
                </a:solidFill>
                <a:effectLst>
                  <a:outerShdw blurRad="38100" dist="38100" dir="2700000" algn="tl">
                    <a:srgbClr val="000000">
                      <a:alpha val="43137"/>
                    </a:srgbClr>
                  </a:outerShdw>
                </a:effectLst>
                <a:latin typeface="Lucida Bright" pitchFamily="18" charset="0"/>
              </a:rPr>
              <a:t>De todo lo expuesto, podemos concluir que la RELIGIÓN siendo una ACTIVIDAD HECHA POR EL HOMBRE, incorpora creencias, ritos y TRADICIONES  que tienen por finalidad LLEGAR A DIOS.  </a:t>
            </a:r>
            <a:endParaRPr lang="en-US" b="1" dirty="0">
              <a:solidFill>
                <a:srgbClr val="FFFF00"/>
              </a:solidFill>
              <a:effectLst>
                <a:outerShdw blurRad="38100" dist="38100" dir="2700000" algn="tl">
                  <a:srgbClr val="000000">
                    <a:alpha val="43137"/>
                  </a:srgbClr>
                </a:outerShdw>
              </a:effectLst>
              <a:latin typeface="Lucida Bright" pitchFamily="18" charset="0"/>
            </a:endParaRPr>
          </a:p>
        </p:txBody>
      </p:sp>
      <p:sp>
        <p:nvSpPr>
          <p:cNvPr id="4" name="3 CuadroTexto"/>
          <p:cNvSpPr txBox="1"/>
          <p:nvPr/>
        </p:nvSpPr>
        <p:spPr>
          <a:xfrm>
            <a:off x="500034" y="2000240"/>
            <a:ext cx="8215370" cy="2031325"/>
          </a:xfrm>
          <a:prstGeom prst="rect">
            <a:avLst/>
          </a:prstGeom>
          <a:solidFill>
            <a:srgbClr val="CC00FF">
              <a:alpha val="50000"/>
            </a:srgbClr>
          </a:solidFill>
        </p:spPr>
        <p:txBody>
          <a:bodyPr wrap="square" rtlCol="0">
            <a:spAutoFit/>
          </a:bodyPr>
          <a:lstStyle/>
          <a:p>
            <a:r>
              <a:rPr lang="es-ES" dirty="0" smtClean="0">
                <a:solidFill>
                  <a:srgbClr val="FFFF00"/>
                </a:solidFill>
              </a:rPr>
              <a:t>           </a:t>
            </a:r>
            <a:r>
              <a:rPr lang="es-ES" b="1" dirty="0" smtClean="0">
                <a:solidFill>
                  <a:srgbClr val="FFFF00"/>
                </a:solidFill>
                <a:effectLst>
                  <a:outerShdw blurRad="38100" dist="38100" dir="2700000" algn="tl">
                    <a:srgbClr val="000000">
                      <a:alpha val="43137"/>
                    </a:srgbClr>
                  </a:outerShdw>
                </a:effectLst>
                <a:latin typeface="Lucida Bright" pitchFamily="18" charset="0"/>
              </a:rPr>
              <a:t>En cambio, la Biblia, siendo INSPIRADA POR DIOS, contiene TODA LA REVELACIÓN  DIVINA MEDIANTE LA CUAL EL DIOS MISMO SE REVELA O SE HACE CONOCER AL HOMBRE; Y EN CONSECUENCIA, ES EL CAMINO OPUESTO A LA RELIGIÓN.</a:t>
            </a:r>
          </a:p>
          <a:p>
            <a:r>
              <a:rPr lang="es-ES" b="1" dirty="0" smtClean="0">
                <a:solidFill>
                  <a:srgbClr val="FFFF00"/>
                </a:solidFill>
                <a:effectLst>
                  <a:outerShdw blurRad="38100" dist="38100" dir="2700000" algn="tl">
                    <a:srgbClr val="000000">
                      <a:alpha val="43137"/>
                    </a:srgbClr>
                  </a:outerShdw>
                </a:effectLst>
                <a:latin typeface="Lucida Bright" pitchFamily="18" charset="0"/>
              </a:rPr>
              <a:t>Por ello, la RELIGIÓN, no le pueda dar un NUEVO NACIMIENTO ESPIRITUAL, ni tampoco, SALVACIÓN; en cambio, Jesús, a través de su Espíritu Santo, si.</a:t>
            </a:r>
            <a:endParaRPr lang="en-US" dirty="0">
              <a:solidFill>
                <a:srgbClr val="FFFF00"/>
              </a:solidFill>
            </a:endParaRPr>
          </a:p>
        </p:txBody>
      </p:sp>
      <p:pic>
        <p:nvPicPr>
          <p:cNvPr id="8" name="Picture 3" descr="C:\Documents and Settings\Administrador\Escritorio\1417410-800x600-[DesktopNexus.com].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p:wheel spokes="8"/>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3000"/>
                                        <p:tgtEl>
                                          <p:spTgt spid="8"/>
                                        </p:tgtEl>
                                      </p:cBhvr>
                                    </p:animEffect>
                                    <p:set>
                                      <p:cBhvr>
                                        <p:cTn id="7" dur="1" fill="hold">
                                          <p:stCondLst>
                                            <p:cond delay="29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40" name="Picture 4" descr="C:\Documents and Settings\Administrador\Escritorio\866787-800x600-[DesktopNexus.com].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2" name="1 CuadroTexto"/>
          <p:cNvSpPr txBox="1"/>
          <p:nvPr/>
        </p:nvSpPr>
        <p:spPr>
          <a:xfrm>
            <a:off x="500034" y="500042"/>
            <a:ext cx="8358246" cy="1200329"/>
          </a:xfrm>
          <a:prstGeom prst="rect">
            <a:avLst/>
          </a:prstGeom>
          <a:solidFill>
            <a:schemeClr val="accent2">
              <a:lumMod val="50000"/>
              <a:alpha val="50000"/>
            </a:schemeClr>
          </a:solidFill>
        </p:spPr>
        <p:txBody>
          <a:bodyPr wrap="square" rtlCol="0">
            <a:spAutoFit/>
          </a:bodyPr>
          <a:lstStyle/>
          <a:p>
            <a:r>
              <a:rPr lang="es-ES" b="1" dirty="0" smtClean="0">
                <a:effectLst>
                  <a:outerShdw blurRad="38100" dist="38100" dir="2700000" algn="tl">
                    <a:srgbClr val="000000">
                      <a:alpha val="43137"/>
                    </a:srgbClr>
                  </a:outerShdw>
                </a:effectLst>
                <a:latin typeface="Lucida Bright" pitchFamily="18" charset="0"/>
              </a:rPr>
              <a:t>       </a:t>
            </a:r>
            <a:r>
              <a:rPr lang="es-ES" b="1" dirty="0" smtClean="0">
                <a:solidFill>
                  <a:schemeClr val="bg1"/>
                </a:solidFill>
                <a:effectLst>
                  <a:outerShdw blurRad="38100" dist="38100" dir="2700000" algn="tl">
                    <a:srgbClr val="000000">
                      <a:alpha val="43137"/>
                    </a:srgbClr>
                  </a:outerShdw>
                </a:effectLst>
                <a:latin typeface="Lucida Bright" pitchFamily="18" charset="0"/>
              </a:rPr>
              <a:t>Amado lector,  Jesús le dijo a Nicodemo y le dice a Ud., en Juan 3:16 “Porque de tal manera amó Dios al mundo, que ha dado a su Hijo unigénito, para que todo aquel que en él cree, no se pierda, mas tenga vida eterna”.</a:t>
            </a:r>
            <a:endParaRPr lang="en-US" b="1" dirty="0">
              <a:solidFill>
                <a:schemeClr val="bg1"/>
              </a:solidFill>
              <a:effectLst>
                <a:outerShdw blurRad="38100" dist="38100" dir="2700000" algn="tl">
                  <a:srgbClr val="000000">
                    <a:alpha val="43137"/>
                  </a:srgbClr>
                </a:outerShdw>
              </a:effectLst>
              <a:latin typeface="Lucida Bright" pitchFamily="18" charset="0"/>
            </a:endParaRPr>
          </a:p>
        </p:txBody>
      </p:sp>
      <p:sp>
        <p:nvSpPr>
          <p:cNvPr id="3" name="2 CuadroTexto"/>
          <p:cNvSpPr txBox="1"/>
          <p:nvPr/>
        </p:nvSpPr>
        <p:spPr>
          <a:xfrm>
            <a:off x="500034" y="3714752"/>
            <a:ext cx="8358246" cy="646331"/>
          </a:xfrm>
          <a:prstGeom prst="rect">
            <a:avLst/>
          </a:prstGeom>
          <a:solidFill>
            <a:schemeClr val="accent2">
              <a:lumMod val="50000"/>
              <a:alpha val="50000"/>
            </a:schemeClr>
          </a:solidFill>
        </p:spPr>
        <p:txBody>
          <a:bodyPr wrap="square" rtlCol="0">
            <a:spAutoFit/>
          </a:bodyPr>
          <a:lstStyle/>
          <a:p>
            <a:r>
              <a:rPr lang="es-ES" dirty="0" smtClean="0">
                <a:solidFill>
                  <a:schemeClr val="bg1"/>
                </a:solidFill>
              </a:rPr>
              <a:t>         </a:t>
            </a:r>
            <a:r>
              <a:rPr lang="es-ES" b="1" dirty="0" smtClean="0">
                <a:solidFill>
                  <a:schemeClr val="bg1"/>
                </a:solidFill>
                <a:effectLst>
                  <a:outerShdw blurRad="38100" dist="38100" dir="2700000" algn="tl">
                    <a:srgbClr val="000000">
                      <a:alpha val="43137"/>
                    </a:srgbClr>
                  </a:outerShdw>
                </a:effectLst>
                <a:latin typeface="Lucida Bright" pitchFamily="18" charset="0"/>
              </a:rPr>
              <a:t>Por ello, Jesús ordena arrepentirnos de nuestros pecados en Lucas 13:3 “…antes si no os arrepentís, todos pereceréis igualmente</a:t>
            </a:r>
            <a:r>
              <a:rPr lang="en-US" b="1" dirty="0" smtClean="0">
                <a:solidFill>
                  <a:schemeClr val="bg1"/>
                </a:solidFill>
                <a:effectLst>
                  <a:outerShdw blurRad="38100" dist="38100" dir="2700000" algn="tl">
                    <a:srgbClr val="000000">
                      <a:alpha val="43137"/>
                    </a:srgbClr>
                  </a:outerShdw>
                </a:effectLst>
                <a:latin typeface="Lucida Bright" pitchFamily="18" charset="0"/>
              </a:rPr>
              <a:t>”.</a:t>
            </a:r>
            <a:endParaRPr lang="en-US" dirty="0">
              <a:solidFill>
                <a:schemeClr val="bg1"/>
              </a:solidFill>
            </a:endParaRPr>
          </a:p>
        </p:txBody>
      </p:sp>
      <p:sp>
        <p:nvSpPr>
          <p:cNvPr id="5" name="4 CuadroTexto"/>
          <p:cNvSpPr txBox="1"/>
          <p:nvPr/>
        </p:nvSpPr>
        <p:spPr>
          <a:xfrm>
            <a:off x="500034" y="1857364"/>
            <a:ext cx="8358246" cy="1754326"/>
          </a:xfrm>
          <a:prstGeom prst="rect">
            <a:avLst/>
          </a:prstGeom>
          <a:solidFill>
            <a:schemeClr val="accent2">
              <a:lumMod val="50000"/>
              <a:alpha val="50000"/>
            </a:schemeClr>
          </a:solidFill>
        </p:spPr>
        <p:txBody>
          <a:bodyPr wrap="square" rtlCol="0">
            <a:spAutoFit/>
          </a:bodyPr>
          <a:lstStyle/>
          <a:p>
            <a:r>
              <a:rPr lang="es-ES" b="1" dirty="0" smtClean="0">
                <a:solidFill>
                  <a:schemeClr val="bg1"/>
                </a:solidFill>
                <a:effectLst>
                  <a:outerShdw blurRad="38100" dist="38100" dir="2700000" algn="tl">
                    <a:srgbClr val="000000">
                      <a:alpha val="43137"/>
                    </a:srgbClr>
                  </a:outerShdw>
                </a:effectLst>
                <a:latin typeface="Lucida Bright" pitchFamily="18" charset="0"/>
              </a:rPr>
              <a:t>      La Biblia nos dice que TODOS LOS SERES HUMANOS HAN  PECADO, CON EXCEPCIÓN DE CRISTO y eso figura en Romanos 3:23 “por cuanto todos pecaron, y están destituidos de la gloria de Dios”.</a:t>
            </a:r>
          </a:p>
          <a:p>
            <a:r>
              <a:rPr lang="es-ES" b="1" dirty="0" smtClean="0">
                <a:solidFill>
                  <a:schemeClr val="bg1"/>
                </a:solidFill>
                <a:effectLst>
                  <a:outerShdw blurRad="38100" dist="38100" dir="2700000" algn="tl">
                    <a:srgbClr val="000000">
                      <a:alpha val="43137"/>
                    </a:srgbClr>
                  </a:outerShdw>
                </a:effectLst>
                <a:latin typeface="Lucida Bright" pitchFamily="18" charset="0"/>
              </a:rPr>
              <a:t>Al decir destituidos de la Gloria de Dios, quiere decir que por nuestro pecado no podemos presentarnos delante de Dios como justos y ser merecedores del cielo, por más buenas obras que hayamos hecho</a:t>
            </a:r>
            <a:r>
              <a:rPr lang="es-ES" b="1" dirty="0" smtClean="0">
                <a:effectLst>
                  <a:outerShdw blurRad="38100" dist="38100" dir="2700000" algn="tl">
                    <a:srgbClr val="000000">
                      <a:alpha val="43137"/>
                    </a:srgbClr>
                  </a:outerShdw>
                </a:effectLst>
                <a:latin typeface="Lucida Bright" pitchFamily="18" charset="0"/>
              </a:rPr>
              <a:t>.</a:t>
            </a:r>
            <a:r>
              <a:rPr lang="es-ES" dirty="0" smtClean="0"/>
              <a:t> </a:t>
            </a:r>
            <a:endParaRPr lang="en-US" b="1" dirty="0">
              <a:effectLst>
                <a:outerShdw blurRad="38100" dist="38100" dir="2700000" algn="tl">
                  <a:srgbClr val="000000">
                    <a:alpha val="43137"/>
                  </a:srgbClr>
                </a:outerShdw>
              </a:effectLst>
              <a:latin typeface="Lucida Bright" pitchFamily="18" charset="0"/>
            </a:endParaRPr>
          </a:p>
        </p:txBody>
      </p:sp>
      <p:sp>
        <p:nvSpPr>
          <p:cNvPr id="6" name="5 CuadroTexto"/>
          <p:cNvSpPr txBox="1"/>
          <p:nvPr/>
        </p:nvSpPr>
        <p:spPr>
          <a:xfrm>
            <a:off x="500034" y="4500570"/>
            <a:ext cx="8358246" cy="1200329"/>
          </a:xfrm>
          <a:prstGeom prst="rect">
            <a:avLst/>
          </a:prstGeom>
          <a:solidFill>
            <a:schemeClr val="accent2">
              <a:lumMod val="50000"/>
              <a:alpha val="50000"/>
            </a:schemeClr>
          </a:solidFill>
        </p:spPr>
        <p:txBody>
          <a:bodyPr wrap="square" rtlCol="0">
            <a:spAutoFit/>
          </a:bodyPr>
          <a:lstStyle/>
          <a:p>
            <a:r>
              <a:rPr lang="es-ES" dirty="0" smtClean="0"/>
              <a:t>        </a:t>
            </a:r>
            <a:r>
              <a:rPr lang="es-ES" b="1" dirty="0" smtClean="0">
                <a:solidFill>
                  <a:schemeClr val="bg1"/>
                </a:solidFill>
                <a:effectLst>
                  <a:outerShdw blurRad="38100" dist="38100" dir="2700000" algn="tl">
                    <a:srgbClr val="000000">
                      <a:alpha val="43137"/>
                    </a:srgbClr>
                  </a:outerShdw>
                </a:effectLst>
                <a:latin typeface="Lucida Bright" pitchFamily="18" charset="0"/>
              </a:rPr>
              <a:t>Apreciado lector, en la siguiente diapositiva está la oración para que Ud. pueda recibir a Cristo como su SALVADOR PERSONAL; recuerde que si lo hace, tiene QUE HABLARLO y no leer con el pensamiento.</a:t>
            </a:r>
            <a:endParaRPr lang="en-US" dirty="0">
              <a:solidFill>
                <a:schemeClr val="bg1"/>
              </a:solidFill>
            </a:endParaRPr>
          </a:p>
        </p:txBody>
      </p:sp>
      <p:sp>
        <p:nvSpPr>
          <p:cNvPr id="7" name="6 CuadroTexto"/>
          <p:cNvSpPr txBox="1"/>
          <p:nvPr/>
        </p:nvSpPr>
        <p:spPr>
          <a:xfrm>
            <a:off x="571472" y="6000768"/>
            <a:ext cx="8286808" cy="369332"/>
          </a:xfrm>
          <a:prstGeom prst="rect">
            <a:avLst/>
          </a:prstGeom>
          <a:solidFill>
            <a:schemeClr val="accent2">
              <a:lumMod val="50000"/>
              <a:alpha val="50000"/>
            </a:schemeClr>
          </a:solidFill>
        </p:spPr>
        <p:txBody>
          <a:bodyPr wrap="square" rtlCol="0">
            <a:spAutoFit/>
          </a:bodyPr>
          <a:lstStyle/>
          <a:p>
            <a:r>
              <a:rPr lang="es-ES" dirty="0" smtClean="0"/>
              <a:t>       </a:t>
            </a:r>
            <a:r>
              <a:rPr lang="es-ES" b="1" dirty="0" smtClean="0">
                <a:solidFill>
                  <a:schemeClr val="bg1"/>
                </a:solidFill>
                <a:effectLst>
                  <a:outerShdw blurRad="38100" dist="38100" dir="2700000" algn="tl">
                    <a:srgbClr val="000000">
                      <a:alpha val="43137"/>
                    </a:srgbClr>
                  </a:outerShdw>
                </a:effectLst>
                <a:latin typeface="Lucida Bright" pitchFamily="18" charset="0"/>
              </a:rPr>
              <a:t>Luego, vienen 3 vídeos que son testimonios impactantes.</a:t>
            </a:r>
            <a:endParaRPr lang="en-US" dirty="0">
              <a:solidFill>
                <a:schemeClr val="bg1"/>
              </a:solidFill>
            </a:endParaRPr>
          </a:p>
        </p:txBody>
      </p:sp>
      <p:pic>
        <p:nvPicPr>
          <p:cNvPr id="11" name="Picture 4" descr="C:\Documents and Settings\Administrador\Escritorio\866787-800x600-[DesktopNexus.com].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p:strips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3000"/>
                                        <p:tgtEl>
                                          <p:spTgt spid="11"/>
                                        </p:tgtEl>
                                      </p:cBhvr>
                                    </p:animEffect>
                                    <p:set>
                                      <p:cBhvr>
                                        <p:cTn id="7" dur="1" fill="hold">
                                          <p:stCondLst>
                                            <p:cond delay="2999"/>
                                          </p:stCondLst>
                                        </p:cTn>
                                        <p:tgtEl>
                                          <p:spTgt spid="1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Administrador\Escritorio\1266265-800x600-[DesktopNexus.com].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2" name="1 CuadroTexto"/>
          <p:cNvSpPr txBox="1"/>
          <p:nvPr/>
        </p:nvSpPr>
        <p:spPr>
          <a:xfrm>
            <a:off x="1071538" y="642918"/>
            <a:ext cx="6929486" cy="400110"/>
          </a:xfrm>
          <a:prstGeom prst="rect">
            <a:avLst/>
          </a:prstGeom>
          <a:solidFill>
            <a:srgbClr val="FF0000">
              <a:alpha val="40000"/>
            </a:srgbClr>
          </a:solidFill>
        </p:spPr>
        <p:txBody>
          <a:bodyPr wrap="square" rtlCol="0">
            <a:spAutoFit/>
          </a:bodyPr>
          <a:lstStyle/>
          <a:p>
            <a:pPr algn="ctr"/>
            <a:r>
              <a:rPr lang="es-ES" sz="2000" b="1" u="sng" dirty="0" smtClean="0">
                <a:solidFill>
                  <a:srgbClr val="FFFF00"/>
                </a:solidFill>
                <a:effectLst>
                  <a:outerShdw blurRad="38100" dist="38100" dir="2700000" algn="tl">
                    <a:srgbClr val="000000">
                      <a:alpha val="43137"/>
                    </a:srgbClr>
                  </a:outerShdw>
                </a:effectLst>
                <a:latin typeface="Lucida Bright" pitchFamily="18" charset="0"/>
              </a:rPr>
              <a:t>Oración para recibir a Cristo como Único Salvador</a:t>
            </a:r>
            <a:endParaRPr lang="en-US" sz="2000" b="1" u="sng" dirty="0">
              <a:solidFill>
                <a:srgbClr val="FFFF00"/>
              </a:solidFill>
              <a:effectLst>
                <a:outerShdw blurRad="38100" dist="38100" dir="2700000" algn="tl">
                  <a:srgbClr val="000000">
                    <a:alpha val="43137"/>
                  </a:srgbClr>
                </a:outerShdw>
              </a:effectLst>
              <a:latin typeface="Lucida Bright" pitchFamily="18" charset="0"/>
            </a:endParaRPr>
          </a:p>
        </p:txBody>
      </p:sp>
      <p:sp>
        <p:nvSpPr>
          <p:cNvPr id="3" name="2 CuadroTexto"/>
          <p:cNvSpPr txBox="1"/>
          <p:nvPr/>
        </p:nvSpPr>
        <p:spPr>
          <a:xfrm>
            <a:off x="642910" y="1357298"/>
            <a:ext cx="7858180" cy="4801314"/>
          </a:xfrm>
          <a:prstGeom prst="rect">
            <a:avLst/>
          </a:prstGeom>
          <a:solidFill>
            <a:srgbClr val="FF0000">
              <a:alpha val="30000"/>
            </a:srgbClr>
          </a:solidFill>
        </p:spPr>
        <p:txBody>
          <a:bodyPr wrap="square" rtlCol="0">
            <a:spAutoFit/>
          </a:bodyPr>
          <a:lstStyle/>
          <a:p>
            <a:r>
              <a:rPr lang="es-ES" b="1" dirty="0" smtClean="0">
                <a:effectLst>
                  <a:outerShdw blurRad="38100" dist="38100" dir="2700000" algn="tl">
                    <a:srgbClr val="000000">
                      <a:alpha val="43137"/>
                    </a:srgbClr>
                  </a:outerShdw>
                </a:effectLst>
                <a:latin typeface="Lucida Bright" pitchFamily="18" charset="0"/>
              </a:rPr>
              <a:t>        </a:t>
            </a:r>
            <a:r>
              <a:rPr lang="es-ES" b="1" dirty="0" smtClean="0">
                <a:solidFill>
                  <a:srgbClr val="FFFF00"/>
                </a:solidFill>
                <a:effectLst>
                  <a:outerShdw blurRad="38100" dist="38100" dir="2700000" algn="tl">
                    <a:srgbClr val="000000">
                      <a:alpha val="43137"/>
                    </a:srgbClr>
                  </a:outerShdw>
                </a:effectLst>
                <a:latin typeface="Lucida Bright" pitchFamily="18" charset="0"/>
              </a:rPr>
              <a:t>Amado Dios, sé que soy un pecador y necesito que me perdones de toda ofensa y rebelión contra ti, en palabra, pensamiento y obra.</a:t>
            </a:r>
          </a:p>
          <a:p>
            <a:r>
              <a:rPr lang="es-ES" b="1" dirty="0" smtClean="0">
                <a:solidFill>
                  <a:srgbClr val="FFFF00"/>
                </a:solidFill>
                <a:effectLst>
                  <a:outerShdw blurRad="38100" dist="38100" dir="2700000" algn="tl">
                    <a:srgbClr val="000000">
                      <a:alpha val="43137"/>
                    </a:srgbClr>
                  </a:outerShdw>
                </a:effectLst>
                <a:latin typeface="Lucida Bright" pitchFamily="18" charset="0"/>
              </a:rPr>
              <a:t>Me arrepiento de todos mis pecados. Te ruego Señor que me limpies con la Sangre de Jesús, dame su justicia y una nueva vida en Cristo, transformando mi ser por tu Espíritu Santo.</a:t>
            </a:r>
          </a:p>
          <a:p>
            <a:r>
              <a:rPr lang="es-ES" b="1" dirty="0" smtClean="0">
                <a:solidFill>
                  <a:srgbClr val="FFFF00"/>
                </a:solidFill>
                <a:effectLst>
                  <a:outerShdw blurRad="38100" dist="38100" dir="2700000" algn="tl">
                    <a:srgbClr val="000000">
                      <a:alpha val="43137"/>
                    </a:srgbClr>
                  </a:outerShdw>
                </a:effectLst>
                <a:latin typeface="Lucida Bright" pitchFamily="18" charset="0"/>
              </a:rPr>
              <a:t>Amado Dios, yo confieso con mi boca que Jesús es el Señor y creo en mi corazón que Dios le levantó de los muertos, pues tu Palabra dice que con el corazón se cree para justicia y con la boca se confiesa para salvación.</a:t>
            </a:r>
          </a:p>
          <a:p>
            <a:r>
              <a:rPr lang="es-ES" b="1" dirty="0" smtClean="0">
                <a:solidFill>
                  <a:srgbClr val="FFFF00"/>
                </a:solidFill>
                <a:effectLst>
                  <a:outerShdw blurRad="38100" dist="38100" dir="2700000" algn="tl">
                    <a:srgbClr val="000000">
                      <a:alpha val="43137"/>
                    </a:srgbClr>
                  </a:outerShdw>
                </a:effectLst>
                <a:latin typeface="Lucida Bright" pitchFamily="18" charset="0"/>
              </a:rPr>
              <a:t>Señor Jesús, te recibo como mi Señor y Salvador e invito a tu Espíritu Santo a morar en mi corazón para que dirijas y gobiernes mi vida y ayúdame a encontrar una iglesia donde se predique tu Evangelio Completo.</a:t>
            </a:r>
          </a:p>
          <a:p>
            <a:r>
              <a:rPr lang="es-ES" b="1" dirty="0" smtClean="0">
                <a:solidFill>
                  <a:srgbClr val="FFFF00"/>
                </a:solidFill>
                <a:effectLst>
                  <a:outerShdw blurRad="38100" dist="38100" dir="2700000" algn="tl">
                    <a:srgbClr val="000000">
                      <a:alpha val="43137"/>
                    </a:srgbClr>
                  </a:outerShdw>
                </a:effectLst>
                <a:latin typeface="Lucida Bright" pitchFamily="18" charset="0"/>
              </a:rPr>
              <a:t>Bendito Dios, te doy gracias por recibir tu Salvación y por inscribir mi nombre en el Libro de la Vida, en el Nombre de Jesús. Amén.</a:t>
            </a:r>
            <a:endParaRPr lang="en-US" b="1" dirty="0">
              <a:solidFill>
                <a:srgbClr val="FFFF00"/>
              </a:solidFill>
              <a:effectLst>
                <a:outerShdw blurRad="38100" dist="38100" dir="2700000" algn="tl">
                  <a:srgbClr val="000000">
                    <a:alpha val="43137"/>
                  </a:srgbClr>
                </a:outerShdw>
              </a:effectLst>
              <a:latin typeface="Lucida Bright" pitchFamily="18" charset="0"/>
            </a:endParaRPr>
          </a:p>
        </p:txBody>
      </p:sp>
      <p:pic>
        <p:nvPicPr>
          <p:cNvPr id="5" name="Picture 2" descr="C:\Documents and Settings\Administrador\Escritorio\1266265-800x600-[DesktopNexus.com].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p:cover dir="rd"/>
    <p:sndAc>
      <p:end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a:effectLst/>
        </p:spPr>
      </p:pic>
      <p:sp>
        <p:nvSpPr>
          <p:cNvPr id="5" name="4 CuadroTexto"/>
          <p:cNvSpPr txBox="1"/>
          <p:nvPr/>
        </p:nvSpPr>
        <p:spPr>
          <a:xfrm>
            <a:off x="642910" y="1000108"/>
            <a:ext cx="7500990" cy="1477328"/>
          </a:xfrm>
          <a:prstGeom prst="rect">
            <a:avLst/>
          </a:prstGeom>
          <a:noFill/>
        </p:spPr>
        <p:txBody>
          <a:bodyPr wrap="square" rtlCol="0">
            <a:spAutoFit/>
          </a:bodyPr>
          <a:lstStyle/>
          <a:p>
            <a:r>
              <a:rPr lang="es-ES" b="1" dirty="0" smtClean="0">
                <a:solidFill>
                  <a:srgbClr val="FF0000"/>
                </a:solidFill>
                <a:effectLst>
                  <a:outerShdw blurRad="38100" dist="38100" dir="2700000" algn="tl">
                    <a:srgbClr val="000000">
                      <a:alpha val="43137"/>
                    </a:srgbClr>
                  </a:outerShdw>
                </a:effectLst>
              </a:rPr>
              <a:t>Cuando haces clic para ver un vídeo, primeramente aparecerá una ventana , la cual se muestra a continuación.</a:t>
            </a:r>
          </a:p>
          <a:p>
            <a:r>
              <a:rPr lang="es-ES" b="1" dirty="0" smtClean="0">
                <a:solidFill>
                  <a:srgbClr val="FF0000"/>
                </a:solidFill>
                <a:effectLst>
                  <a:outerShdw blurRad="38100" dist="38100" dir="2700000" algn="tl">
                    <a:srgbClr val="000000">
                      <a:alpha val="43137"/>
                    </a:srgbClr>
                  </a:outerShdw>
                </a:effectLst>
              </a:rPr>
              <a:t>Pero para poder visualizar el vídeo tienes que escoger la opción “Reconozco este contenido. Permitir que se reproduzca” tal como aparece en la siguiente ventana.</a:t>
            </a:r>
            <a:endParaRPr lang="en-US" b="1" dirty="0">
              <a:solidFill>
                <a:srgbClr val="FF0000"/>
              </a:solidFill>
              <a:effectLst>
                <a:outerShdw blurRad="38100" dist="38100" dir="2700000" algn="tl">
                  <a:srgbClr val="000000">
                    <a:alpha val="43137"/>
                  </a:srgbClr>
                </a:outerShdw>
              </a:effectLst>
            </a:endParaRPr>
          </a:p>
        </p:txBody>
      </p:sp>
      <p:cxnSp>
        <p:nvCxnSpPr>
          <p:cNvPr id="7" name="6 Conector recto de flecha"/>
          <p:cNvCxnSpPr/>
          <p:nvPr/>
        </p:nvCxnSpPr>
        <p:spPr>
          <a:xfrm rot="16200000" flipH="1">
            <a:off x="1107257" y="2678901"/>
            <a:ext cx="1357322" cy="857256"/>
          </a:xfrm>
          <a:prstGeom prst="straightConnector1">
            <a:avLst/>
          </a:prstGeom>
          <a:ln w="57150">
            <a:tailEnd type="arrow"/>
          </a:ln>
        </p:spPr>
        <p:style>
          <a:lnRef idx="1">
            <a:schemeClr val="accent1"/>
          </a:lnRef>
          <a:fillRef idx="0">
            <a:schemeClr val="accent1"/>
          </a:fillRef>
          <a:effectRef idx="0">
            <a:schemeClr val="accent1"/>
          </a:effectRef>
          <a:fontRef idx="minor">
            <a:schemeClr val="tx1"/>
          </a:fontRef>
        </p:style>
      </p:cxnSp>
      <p:sp>
        <p:nvSpPr>
          <p:cNvPr id="8" name="7 CuadroTexto"/>
          <p:cNvSpPr txBox="1"/>
          <p:nvPr/>
        </p:nvSpPr>
        <p:spPr>
          <a:xfrm>
            <a:off x="1285852" y="285728"/>
            <a:ext cx="6429420" cy="400110"/>
          </a:xfrm>
          <a:prstGeom prst="rect">
            <a:avLst/>
          </a:prstGeom>
          <a:noFill/>
        </p:spPr>
        <p:txBody>
          <a:bodyPr wrap="square" rtlCol="0">
            <a:spAutoFit/>
          </a:bodyPr>
          <a:lstStyle/>
          <a:p>
            <a:pPr algn="ctr"/>
            <a:r>
              <a:rPr lang="es-ES" sz="2000" b="1" u="sng" dirty="0" smtClean="0">
                <a:solidFill>
                  <a:schemeClr val="bg1"/>
                </a:solidFill>
                <a:effectLst>
                  <a:outerShdw blurRad="38100" dist="38100" dir="2700000" algn="tl">
                    <a:srgbClr val="000000">
                      <a:alpha val="43137"/>
                    </a:srgbClr>
                  </a:outerShdw>
                </a:effectLst>
              </a:rPr>
              <a:t>INSTRUCCIONES PARA VISUALIZAR UN VÍDEO</a:t>
            </a:r>
            <a:endParaRPr lang="en-US" sz="2000" b="1" u="sng" dirty="0">
              <a:solidFill>
                <a:schemeClr val="bg1"/>
              </a:solidFill>
              <a:effectLst>
                <a:outerShdw blurRad="38100" dist="38100" dir="2700000" algn="tl">
                  <a:srgbClr val="000000">
                    <a:alpha val="43137"/>
                  </a:srgbClr>
                </a:outerShdw>
              </a:effectLst>
            </a:endParaRPr>
          </a:p>
        </p:txBody>
      </p:sp>
    </p:spTree>
  </p:cSld>
  <p:clrMapOvr>
    <a:masterClrMapping/>
  </p:clrMapOvr>
  <p:transition spd="slow">
    <p:circl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a:effectLst/>
        </p:spPr>
      </p:pic>
      <p:sp>
        <p:nvSpPr>
          <p:cNvPr id="5" name="4 CuadroTexto"/>
          <p:cNvSpPr txBox="1"/>
          <p:nvPr/>
        </p:nvSpPr>
        <p:spPr>
          <a:xfrm>
            <a:off x="714348" y="1142984"/>
            <a:ext cx="7500990" cy="646331"/>
          </a:xfrm>
          <a:prstGeom prst="rect">
            <a:avLst/>
          </a:prstGeom>
          <a:noFill/>
        </p:spPr>
        <p:txBody>
          <a:bodyPr wrap="square" rtlCol="0">
            <a:spAutoFit/>
          </a:bodyPr>
          <a:lstStyle/>
          <a:p>
            <a:r>
              <a:rPr lang="es-ES" b="1" dirty="0" smtClean="0">
                <a:solidFill>
                  <a:srgbClr val="FF0000"/>
                </a:solidFill>
                <a:effectLst>
                  <a:outerShdw blurRad="38100" dist="38100" dir="2700000" algn="tl">
                    <a:srgbClr val="000000">
                      <a:alpha val="43137"/>
                    </a:srgbClr>
                  </a:outerShdw>
                </a:effectLst>
              </a:rPr>
              <a:t>A continuación das clic en Continuar y automáticamente irás a una ventana de </a:t>
            </a:r>
            <a:r>
              <a:rPr lang="es-ES" b="1" dirty="0" err="1" smtClean="0">
                <a:solidFill>
                  <a:srgbClr val="FF0000"/>
                </a:solidFill>
                <a:effectLst>
                  <a:outerShdw blurRad="38100" dist="38100" dir="2700000" algn="tl">
                    <a:srgbClr val="000000">
                      <a:alpha val="43137"/>
                    </a:srgbClr>
                  </a:outerShdw>
                </a:effectLst>
              </a:rPr>
              <a:t>You</a:t>
            </a:r>
            <a:r>
              <a:rPr lang="es-ES" b="1" dirty="0" smtClean="0">
                <a:solidFill>
                  <a:srgbClr val="FF0000"/>
                </a:solidFill>
                <a:effectLst>
                  <a:outerShdw blurRad="38100" dist="38100" dir="2700000" algn="tl">
                    <a:srgbClr val="000000">
                      <a:alpha val="43137"/>
                    </a:srgbClr>
                  </a:outerShdw>
                </a:effectLst>
              </a:rPr>
              <a:t> </a:t>
            </a:r>
            <a:r>
              <a:rPr lang="es-ES" b="1" dirty="0" err="1" smtClean="0">
                <a:solidFill>
                  <a:srgbClr val="FF0000"/>
                </a:solidFill>
                <a:effectLst>
                  <a:outerShdw blurRad="38100" dist="38100" dir="2700000" algn="tl">
                    <a:srgbClr val="000000">
                      <a:alpha val="43137"/>
                    </a:srgbClr>
                  </a:outerShdw>
                </a:effectLst>
              </a:rPr>
              <a:t>Tube</a:t>
            </a:r>
            <a:r>
              <a:rPr lang="es-ES" b="1" dirty="0" smtClean="0">
                <a:solidFill>
                  <a:srgbClr val="FF0000"/>
                </a:solidFill>
                <a:effectLst>
                  <a:outerShdw blurRad="38100" dist="38100" dir="2700000" algn="tl">
                    <a:srgbClr val="000000">
                      <a:alpha val="43137"/>
                    </a:srgbClr>
                  </a:outerShdw>
                </a:effectLst>
              </a:rPr>
              <a:t> para poder visionar el vídeo</a:t>
            </a:r>
            <a:endParaRPr lang="en-US" b="1" dirty="0">
              <a:solidFill>
                <a:srgbClr val="FF0000"/>
              </a:solidFill>
              <a:effectLst>
                <a:outerShdw blurRad="38100" dist="38100" dir="2700000" algn="tl">
                  <a:srgbClr val="000000">
                    <a:alpha val="43137"/>
                  </a:srgbClr>
                </a:outerShdw>
              </a:effectLst>
            </a:endParaRPr>
          </a:p>
        </p:txBody>
      </p:sp>
      <p:cxnSp>
        <p:nvCxnSpPr>
          <p:cNvPr id="7" name="6 Conector recto de flecha"/>
          <p:cNvCxnSpPr/>
          <p:nvPr/>
        </p:nvCxnSpPr>
        <p:spPr>
          <a:xfrm rot="16200000" flipH="1">
            <a:off x="3571868" y="1857364"/>
            <a:ext cx="2571768" cy="1714512"/>
          </a:xfrm>
          <a:prstGeom prst="straightConnector1">
            <a:avLst/>
          </a:prstGeom>
          <a:ln w="57150">
            <a:tailEnd type="arrow"/>
          </a:ln>
        </p:spPr>
        <p:style>
          <a:lnRef idx="1">
            <a:schemeClr val="accent1"/>
          </a:lnRef>
          <a:fillRef idx="0">
            <a:schemeClr val="accent1"/>
          </a:fillRef>
          <a:effectRef idx="0">
            <a:schemeClr val="accent1"/>
          </a:effectRef>
          <a:fontRef idx="minor">
            <a:schemeClr val="tx1"/>
          </a:fontRef>
        </p:style>
      </p:cxnSp>
      <p:sp>
        <p:nvSpPr>
          <p:cNvPr id="6" name="5 CuadroTexto"/>
          <p:cNvSpPr txBox="1"/>
          <p:nvPr/>
        </p:nvSpPr>
        <p:spPr>
          <a:xfrm>
            <a:off x="1285852" y="285728"/>
            <a:ext cx="6429420" cy="400110"/>
          </a:xfrm>
          <a:prstGeom prst="rect">
            <a:avLst/>
          </a:prstGeom>
          <a:noFill/>
        </p:spPr>
        <p:txBody>
          <a:bodyPr wrap="square" rtlCol="0">
            <a:spAutoFit/>
          </a:bodyPr>
          <a:lstStyle/>
          <a:p>
            <a:pPr algn="ctr"/>
            <a:r>
              <a:rPr lang="es-ES" sz="2000" b="1" u="sng" dirty="0" smtClean="0">
                <a:solidFill>
                  <a:srgbClr val="00FF00"/>
                </a:solidFill>
                <a:effectLst>
                  <a:outerShdw blurRad="38100" dist="38100" dir="2700000" algn="tl">
                    <a:srgbClr val="000000">
                      <a:alpha val="43137"/>
                    </a:srgbClr>
                  </a:outerShdw>
                </a:effectLst>
              </a:rPr>
              <a:t>INSTRUCCIONES PARA VISUALIZAR UN VÍDEO</a:t>
            </a:r>
            <a:endParaRPr lang="en-US" sz="2000" b="1" u="sng" dirty="0">
              <a:solidFill>
                <a:srgbClr val="00FF00"/>
              </a:solidFill>
              <a:effectLst>
                <a:outerShdw blurRad="38100" dist="38100" dir="2700000" algn="tl">
                  <a:srgbClr val="000000">
                    <a:alpha val="43137"/>
                  </a:srgbClr>
                </a:outerShdw>
              </a:effectLst>
            </a:endParaRPr>
          </a:p>
        </p:txBody>
      </p:sp>
    </p:spTree>
  </p:cSld>
  <p:clrMapOvr>
    <a:masterClrMapping/>
  </p:clrMapOvr>
  <p:transition spd="slow">
    <p:comb/>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http://www.pulsarmedia.eu/data/media/18/big/Revolution_By_Scume_2560X1600__www.pulsarmedia.eu_1024x768.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5" name="4 CuadroTexto"/>
          <p:cNvSpPr txBox="1"/>
          <p:nvPr/>
        </p:nvSpPr>
        <p:spPr>
          <a:xfrm>
            <a:off x="2357422" y="571480"/>
            <a:ext cx="4000528" cy="369332"/>
          </a:xfrm>
          <a:prstGeom prst="rect">
            <a:avLst/>
          </a:prstGeom>
          <a:noFill/>
        </p:spPr>
        <p:txBody>
          <a:bodyPr wrap="square" rtlCol="0">
            <a:spAutoFit/>
          </a:bodyPr>
          <a:lstStyle/>
          <a:p>
            <a:pPr algn="ctr"/>
            <a:r>
              <a:rPr lang="es-ES" b="1" u="sng" dirty="0" smtClean="0">
                <a:solidFill>
                  <a:schemeClr val="bg1"/>
                </a:solidFill>
                <a:effectLst>
                  <a:outerShdw blurRad="38100" dist="38100" dir="2700000" algn="tl">
                    <a:srgbClr val="000000">
                      <a:alpha val="43137"/>
                    </a:srgbClr>
                  </a:outerShdw>
                </a:effectLst>
                <a:latin typeface="Lucida Bright" pitchFamily="18" charset="0"/>
              </a:rPr>
              <a:t>MENÚ DE VÍDEOS CRISTIANOS</a:t>
            </a:r>
            <a:endParaRPr lang="en-US" b="1" u="sng" dirty="0">
              <a:solidFill>
                <a:schemeClr val="bg1"/>
              </a:solidFill>
              <a:effectLst>
                <a:outerShdw blurRad="38100" dist="38100" dir="2700000" algn="tl">
                  <a:srgbClr val="000000">
                    <a:alpha val="43137"/>
                  </a:srgbClr>
                </a:outerShdw>
              </a:effectLst>
              <a:latin typeface="Lucida Bright" pitchFamily="18" charset="0"/>
            </a:endParaRPr>
          </a:p>
        </p:txBody>
      </p:sp>
      <p:sp>
        <p:nvSpPr>
          <p:cNvPr id="6" name="5 CuadroTexto">
            <a:hlinkClick r:id="rId3" action="ppaction://hlinksldjump"/>
          </p:cNvPr>
          <p:cNvSpPr txBox="1"/>
          <p:nvPr/>
        </p:nvSpPr>
        <p:spPr>
          <a:xfrm>
            <a:off x="571472" y="1500174"/>
            <a:ext cx="8572528" cy="369332"/>
          </a:xfrm>
          <a:prstGeom prst="rect">
            <a:avLst/>
          </a:prstGeom>
          <a:noFill/>
        </p:spPr>
        <p:txBody>
          <a:bodyPr wrap="square" rtlCol="0">
            <a:spAutoFit/>
          </a:bodyPr>
          <a:lstStyle/>
          <a:p>
            <a:r>
              <a:rPr lang="es-ES" b="1" dirty="0" smtClean="0">
                <a:solidFill>
                  <a:schemeClr val="bg1"/>
                </a:solidFill>
                <a:effectLst>
                  <a:outerShdw blurRad="38100" dist="38100" dir="2700000" algn="tl">
                    <a:srgbClr val="000000">
                      <a:alpha val="43137"/>
                    </a:srgbClr>
                  </a:outerShdw>
                </a:effectLst>
                <a:latin typeface="Lucida Bright" pitchFamily="18" charset="0"/>
              </a:rPr>
              <a:t>Vídeo 1 - Testimonio Ex Satanista convertido a Cristo – Dar Clic Aquí</a:t>
            </a:r>
            <a:endParaRPr lang="en-US" b="1" dirty="0">
              <a:solidFill>
                <a:schemeClr val="bg1"/>
              </a:solidFill>
              <a:effectLst>
                <a:outerShdw blurRad="38100" dist="38100" dir="2700000" algn="tl">
                  <a:srgbClr val="000000">
                    <a:alpha val="43137"/>
                  </a:srgbClr>
                </a:outerShdw>
              </a:effectLst>
              <a:latin typeface="Lucida Bright" pitchFamily="18" charset="0"/>
            </a:endParaRPr>
          </a:p>
        </p:txBody>
      </p:sp>
      <p:sp>
        <p:nvSpPr>
          <p:cNvPr id="7" name="6 CuadroTexto"/>
          <p:cNvSpPr txBox="1"/>
          <p:nvPr/>
        </p:nvSpPr>
        <p:spPr>
          <a:xfrm>
            <a:off x="571472" y="2071678"/>
            <a:ext cx="8215370" cy="369332"/>
          </a:xfrm>
          <a:prstGeom prst="rect">
            <a:avLst/>
          </a:prstGeom>
          <a:noFill/>
        </p:spPr>
        <p:txBody>
          <a:bodyPr wrap="square" rtlCol="0">
            <a:spAutoFit/>
          </a:bodyPr>
          <a:lstStyle/>
          <a:p>
            <a:r>
              <a:rPr lang="es-ES" b="1" dirty="0" smtClean="0">
                <a:solidFill>
                  <a:schemeClr val="bg1"/>
                </a:solidFill>
                <a:effectLst>
                  <a:outerShdw blurRad="38100" dist="38100" dir="2700000" algn="tl">
                    <a:srgbClr val="000000">
                      <a:alpha val="43137"/>
                    </a:srgbClr>
                  </a:outerShdw>
                </a:effectLst>
                <a:latin typeface="Lucida Bright" pitchFamily="18" charset="0"/>
              </a:rPr>
              <a:t>Vídeo 2 - Testimonio Ex travesti convertido a Cristo </a:t>
            </a:r>
            <a:endParaRPr lang="en-US" b="1" dirty="0">
              <a:solidFill>
                <a:schemeClr val="bg1"/>
              </a:solidFill>
              <a:effectLst>
                <a:outerShdw blurRad="38100" dist="38100" dir="2700000" algn="tl">
                  <a:srgbClr val="000000">
                    <a:alpha val="43137"/>
                  </a:srgbClr>
                </a:outerShdw>
              </a:effectLst>
              <a:latin typeface="Lucida Bright" pitchFamily="18" charset="0"/>
            </a:endParaRPr>
          </a:p>
        </p:txBody>
      </p:sp>
      <p:sp>
        <p:nvSpPr>
          <p:cNvPr id="8" name="7 CuadroTexto">
            <a:hlinkClick r:id="rId4" action="ppaction://hlinksldjump"/>
          </p:cNvPr>
          <p:cNvSpPr txBox="1"/>
          <p:nvPr/>
        </p:nvSpPr>
        <p:spPr>
          <a:xfrm>
            <a:off x="1643042" y="2571744"/>
            <a:ext cx="4500594" cy="369332"/>
          </a:xfrm>
          <a:prstGeom prst="rect">
            <a:avLst/>
          </a:prstGeom>
          <a:noFill/>
        </p:spPr>
        <p:txBody>
          <a:bodyPr wrap="square" rtlCol="0">
            <a:spAutoFit/>
          </a:bodyPr>
          <a:lstStyle/>
          <a:p>
            <a:r>
              <a:rPr lang="es-ES" b="1" dirty="0" smtClean="0">
                <a:solidFill>
                  <a:schemeClr val="bg1"/>
                </a:solidFill>
                <a:effectLst>
                  <a:outerShdw blurRad="38100" dist="38100" dir="2700000" algn="tl">
                    <a:srgbClr val="000000">
                      <a:alpha val="43137"/>
                    </a:srgbClr>
                  </a:outerShdw>
                </a:effectLst>
                <a:latin typeface="Lucida Bright" pitchFamily="18" charset="0"/>
              </a:rPr>
              <a:t>Parte 1  Ex Travesti – Dar Clic Aquí</a:t>
            </a:r>
            <a:endParaRPr lang="en-US" b="1" dirty="0">
              <a:solidFill>
                <a:schemeClr val="bg1"/>
              </a:solidFill>
              <a:effectLst>
                <a:outerShdw blurRad="38100" dist="38100" dir="2700000" algn="tl">
                  <a:srgbClr val="000000">
                    <a:alpha val="43137"/>
                  </a:srgbClr>
                </a:outerShdw>
              </a:effectLst>
              <a:latin typeface="Lucida Bright" pitchFamily="18" charset="0"/>
            </a:endParaRPr>
          </a:p>
        </p:txBody>
      </p:sp>
      <p:sp>
        <p:nvSpPr>
          <p:cNvPr id="9" name="8 CuadroTexto">
            <a:hlinkClick r:id="rId5" action="ppaction://hlinksldjump"/>
          </p:cNvPr>
          <p:cNvSpPr txBox="1"/>
          <p:nvPr/>
        </p:nvSpPr>
        <p:spPr>
          <a:xfrm>
            <a:off x="1643042" y="3071810"/>
            <a:ext cx="4357718" cy="369332"/>
          </a:xfrm>
          <a:prstGeom prst="rect">
            <a:avLst/>
          </a:prstGeom>
          <a:noFill/>
        </p:spPr>
        <p:txBody>
          <a:bodyPr wrap="square" rtlCol="0">
            <a:spAutoFit/>
          </a:bodyPr>
          <a:lstStyle/>
          <a:p>
            <a:r>
              <a:rPr lang="es-ES" b="1" dirty="0" smtClean="0">
                <a:solidFill>
                  <a:schemeClr val="bg1"/>
                </a:solidFill>
                <a:effectLst>
                  <a:outerShdw blurRad="38100" dist="38100" dir="2700000" algn="tl">
                    <a:srgbClr val="000000">
                      <a:alpha val="43137"/>
                    </a:srgbClr>
                  </a:outerShdw>
                </a:effectLst>
                <a:latin typeface="Lucida Bright" pitchFamily="18" charset="0"/>
              </a:rPr>
              <a:t>Parte 2  Ex Travesti – Dar Clic Aquí</a:t>
            </a:r>
            <a:endParaRPr lang="en-US" b="1" dirty="0">
              <a:solidFill>
                <a:schemeClr val="bg1"/>
              </a:solidFill>
              <a:effectLst>
                <a:outerShdw blurRad="38100" dist="38100" dir="2700000" algn="tl">
                  <a:srgbClr val="000000">
                    <a:alpha val="43137"/>
                  </a:srgbClr>
                </a:outerShdw>
              </a:effectLst>
              <a:latin typeface="Lucida Bright" pitchFamily="18" charset="0"/>
            </a:endParaRPr>
          </a:p>
        </p:txBody>
      </p:sp>
      <p:sp>
        <p:nvSpPr>
          <p:cNvPr id="10" name="9 CuadroTexto">
            <a:hlinkClick r:id="rId6" action="ppaction://hlinksldjump"/>
          </p:cNvPr>
          <p:cNvSpPr txBox="1"/>
          <p:nvPr/>
        </p:nvSpPr>
        <p:spPr>
          <a:xfrm>
            <a:off x="1643042" y="3571876"/>
            <a:ext cx="4286280" cy="369332"/>
          </a:xfrm>
          <a:prstGeom prst="rect">
            <a:avLst/>
          </a:prstGeom>
          <a:noFill/>
        </p:spPr>
        <p:txBody>
          <a:bodyPr wrap="square" rtlCol="0">
            <a:spAutoFit/>
          </a:bodyPr>
          <a:lstStyle/>
          <a:p>
            <a:r>
              <a:rPr lang="es-ES" b="1" dirty="0" smtClean="0">
                <a:solidFill>
                  <a:schemeClr val="bg1"/>
                </a:solidFill>
                <a:effectLst>
                  <a:outerShdw blurRad="38100" dist="38100" dir="2700000" algn="tl">
                    <a:srgbClr val="000000">
                      <a:alpha val="43137"/>
                    </a:srgbClr>
                  </a:outerShdw>
                </a:effectLst>
                <a:latin typeface="Lucida Bright" pitchFamily="18" charset="0"/>
              </a:rPr>
              <a:t>Parte 3  Ex Travesti – Dar Clic Aquí</a:t>
            </a:r>
            <a:endParaRPr lang="en-US" b="1" dirty="0">
              <a:solidFill>
                <a:schemeClr val="bg1"/>
              </a:solidFill>
              <a:effectLst>
                <a:outerShdw blurRad="38100" dist="38100" dir="2700000" algn="tl">
                  <a:srgbClr val="000000">
                    <a:alpha val="43137"/>
                  </a:srgbClr>
                </a:outerShdw>
              </a:effectLst>
              <a:latin typeface="Lucida Bright" pitchFamily="18" charset="0"/>
            </a:endParaRPr>
          </a:p>
        </p:txBody>
      </p:sp>
      <p:sp>
        <p:nvSpPr>
          <p:cNvPr id="11" name="10 CuadroTexto">
            <a:hlinkClick r:id="rId7" action="ppaction://hlinksldjump"/>
          </p:cNvPr>
          <p:cNvSpPr txBox="1"/>
          <p:nvPr/>
        </p:nvSpPr>
        <p:spPr>
          <a:xfrm>
            <a:off x="500034" y="4357694"/>
            <a:ext cx="8643966" cy="369332"/>
          </a:xfrm>
          <a:prstGeom prst="rect">
            <a:avLst/>
          </a:prstGeom>
          <a:noFill/>
        </p:spPr>
        <p:txBody>
          <a:bodyPr wrap="square" rtlCol="0">
            <a:spAutoFit/>
          </a:bodyPr>
          <a:lstStyle/>
          <a:p>
            <a:r>
              <a:rPr lang="es-ES" b="1" dirty="0" smtClean="0">
                <a:solidFill>
                  <a:schemeClr val="bg1"/>
                </a:solidFill>
                <a:effectLst>
                  <a:outerShdw blurRad="38100" dist="38100" dir="2700000" algn="tl">
                    <a:srgbClr val="000000">
                      <a:alpha val="43137"/>
                    </a:srgbClr>
                  </a:outerShdw>
                </a:effectLst>
                <a:latin typeface="Lucida Bright" pitchFamily="18" charset="0"/>
              </a:rPr>
              <a:t>Vídeo 3 - Testimonio Ex brujo Haitiano convertido a Cristo – Clic Aquí </a:t>
            </a:r>
            <a:endParaRPr lang="en-US" b="1" dirty="0">
              <a:solidFill>
                <a:schemeClr val="bg1"/>
              </a:solidFill>
              <a:effectLst>
                <a:outerShdw blurRad="38100" dist="38100" dir="2700000" algn="tl">
                  <a:srgbClr val="000000">
                    <a:alpha val="43137"/>
                  </a:srgbClr>
                </a:outerShdw>
              </a:effectLst>
              <a:latin typeface="Lucida Bright" pitchFamily="18" charset="0"/>
            </a:endParaRPr>
          </a:p>
        </p:txBody>
      </p:sp>
    </p:spTree>
  </p:cSld>
  <p:clrMapOvr>
    <a:masterClrMapping/>
  </p:clrMapOvr>
  <p:transition spd="slow">
    <p:comb dir="vert"/>
    <p:sndAc>
      <p:endSnd/>
    </p:sndAc>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2" descr="http://www.pulsarmedia.eu/data/media/18/big/Blue_Wallpaper_By_Spiketheswede_1920X1200__www.pulsarmedia.eu_1024x768.jpg"/>
          <p:cNvPicPr>
            <a:picLocks noChangeAspect="1" noChangeArrowheads="1"/>
          </p:cNvPicPr>
          <p:nvPr/>
        </p:nvPicPr>
        <p:blipFill>
          <a:blip r:embed="rId4"/>
          <a:srcRect/>
          <a:stretch>
            <a:fillRect/>
          </a:stretch>
        </p:blipFill>
        <p:spPr bwMode="auto">
          <a:xfrm>
            <a:off x="-1" y="0"/>
            <a:ext cx="9143999" cy="6858000"/>
          </a:xfrm>
          <a:prstGeom prst="rect">
            <a:avLst/>
          </a:prstGeom>
          <a:noFill/>
        </p:spPr>
      </p:pic>
      <p:sp>
        <p:nvSpPr>
          <p:cNvPr id="6" name="5 CuadroTexto"/>
          <p:cNvSpPr txBox="1"/>
          <p:nvPr/>
        </p:nvSpPr>
        <p:spPr>
          <a:xfrm>
            <a:off x="928662" y="214290"/>
            <a:ext cx="7143800" cy="369332"/>
          </a:xfrm>
          <a:prstGeom prst="rect">
            <a:avLst/>
          </a:prstGeom>
          <a:noFill/>
        </p:spPr>
        <p:txBody>
          <a:bodyPr wrap="square" rtlCol="0">
            <a:spAutoFit/>
          </a:bodyPr>
          <a:lstStyle/>
          <a:p>
            <a:pPr algn="ctr"/>
            <a:r>
              <a:rPr lang="es-ES" b="1" dirty="0" smtClean="0">
                <a:solidFill>
                  <a:schemeClr val="bg1"/>
                </a:solidFill>
                <a:effectLst>
                  <a:outerShdw blurRad="38100" dist="38100" dir="2700000" algn="tl">
                    <a:srgbClr val="000000">
                      <a:alpha val="43137"/>
                    </a:srgbClr>
                  </a:outerShdw>
                </a:effectLst>
                <a:latin typeface="Lucida Bright" pitchFamily="18" charset="0"/>
              </a:rPr>
              <a:t>Testimonio de Ex satanista convertido a Cristo</a:t>
            </a:r>
            <a:endParaRPr lang="en-US" b="1" dirty="0">
              <a:solidFill>
                <a:schemeClr val="bg1"/>
              </a:solidFill>
              <a:effectLst>
                <a:outerShdw blurRad="38100" dist="38100" dir="2700000" algn="tl">
                  <a:srgbClr val="000000">
                    <a:alpha val="43137"/>
                  </a:srgbClr>
                </a:outerShdw>
              </a:effectLst>
              <a:latin typeface="Lucida Bright" pitchFamily="18" charset="0"/>
            </a:endParaRPr>
          </a:p>
        </p:txBody>
      </p:sp>
      <p:pic>
        <p:nvPicPr>
          <p:cNvPr id="7" name="Picture 8" descr="boton_4">
            <a:hlinkClick r:id="rId5" action="ppaction://hlinksldjump"/>
          </p:cNvPr>
          <p:cNvPicPr>
            <a:picLocks noChangeAspect="1" noChangeArrowheads="1"/>
          </p:cNvPicPr>
          <p:nvPr/>
        </p:nvPicPr>
        <p:blipFill>
          <a:blip r:embed="rId6"/>
          <a:srcRect/>
          <a:stretch>
            <a:fillRect/>
          </a:stretch>
        </p:blipFill>
        <p:spPr bwMode="auto">
          <a:xfrm>
            <a:off x="6715140" y="6215082"/>
            <a:ext cx="358775" cy="358775"/>
          </a:xfrm>
          <a:prstGeom prst="rect">
            <a:avLst/>
          </a:prstGeom>
          <a:noFill/>
        </p:spPr>
      </p:pic>
      <p:sp>
        <p:nvSpPr>
          <p:cNvPr id="8" name="Text Box 10"/>
          <p:cNvSpPr txBox="1">
            <a:spLocks noChangeArrowheads="1"/>
          </p:cNvSpPr>
          <p:nvPr/>
        </p:nvSpPr>
        <p:spPr bwMode="auto">
          <a:xfrm>
            <a:off x="6286512" y="6596390"/>
            <a:ext cx="1223962" cy="261610"/>
          </a:xfrm>
          <a:prstGeom prst="rect">
            <a:avLst/>
          </a:prstGeom>
          <a:noFill/>
          <a:ln w="9525">
            <a:noFill/>
            <a:miter lim="800000"/>
            <a:headEnd/>
            <a:tailEnd/>
          </a:ln>
          <a:effectLst/>
        </p:spPr>
        <p:txBody>
          <a:bodyPr>
            <a:spAutoFit/>
          </a:bodyPr>
          <a:lstStyle/>
          <a:p>
            <a:pPr algn="ctr">
              <a:spcBef>
                <a:spcPct val="50000"/>
              </a:spcBef>
            </a:pPr>
            <a:r>
              <a:rPr lang="es-ES" sz="1100" b="1" i="1" dirty="0">
                <a:solidFill>
                  <a:schemeClr val="bg1"/>
                </a:solidFill>
              </a:rPr>
              <a:t>IR A </a:t>
            </a:r>
            <a:r>
              <a:rPr lang="es-ES" sz="1100" b="1" i="1" dirty="0" smtClean="0">
                <a:solidFill>
                  <a:schemeClr val="bg1"/>
                </a:solidFill>
              </a:rPr>
              <a:t>MENÚ</a:t>
            </a:r>
            <a:endParaRPr lang="es-ES" sz="1100" b="1" i="1" dirty="0">
              <a:solidFill>
                <a:schemeClr val="bg1"/>
              </a:solidFill>
            </a:endParaRPr>
          </a:p>
        </p:txBody>
      </p:sp>
      <p:pic>
        <p:nvPicPr>
          <p:cNvPr id="9" name="Picture 16" descr="boton_4">
            <a:hlinkClick r:id="rId7" action="ppaction://hlinksldjump"/>
          </p:cNvPr>
          <p:cNvPicPr>
            <a:picLocks noChangeAspect="1" noChangeArrowheads="1"/>
          </p:cNvPicPr>
          <p:nvPr/>
        </p:nvPicPr>
        <p:blipFill>
          <a:blip r:embed="rId6"/>
          <a:srcRect/>
          <a:stretch>
            <a:fillRect/>
          </a:stretch>
        </p:blipFill>
        <p:spPr bwMode="auto">
          <a:xfrm>
            <a:off x="7715272" y="6215082"/>
            <a:ext cx="358775" cy="358775"/>
          </a:xfrm>
          <a:prstGeom prst="rect">
            <a:avLst/>
          </a:prstGeom>
          <a:noFill/>
        </p:spPr>
      </p:pic>
      <p:sp>
        <p:nvSpPr>
          <p:cNvPr id="10" name="Text Box 11"/>
          <p:cNvSpPr txBox="1">
            <a:spLocks noChangeArrowheads="1"/>
          </p:cNvSpPr>
          <p:nvPr/>
        </p:nvSpPr>
        <p:spPr bwMode="auto">
          <a:xfrm>
            <a:off x="7143768" y="6596390"/>
            <a:ext cx="1439863" cy="261610"/>
          </a:xfrm>
          <a:prstGeom prst="rect">
            <a:avLst/>
          </a:prstGeom>
          <a:noFill/>
          <a:ln w="9525">
            <a:noFill/>
            <a:miter lim="800000"/>
            <a:headEnd/>
            <a:tailEnd/>
          </a:ln>
          <a:effectLst/>
        </p:spPr>
        <p:txBody>
          <a:bodyPr>
            <a:spAutoFit/>
          </a:bodyPr>
          <a:lstStyle/>
          <a:p>
            <a:pPr algn="ctr">
              <a:spcBef>
                <a:spcPct val="50000"/>
              </a:spcBef>
            </a:pPr>
            <a:r>
              <a:rPr lang="es-ES" sz="1100" b="1" i="1" dirty="0" smtClean="0">
                <a:solidFill>
                  <a:schemeClr val="bg1"/>
                </a:solidFill>
              </a:rPr>
              <a:t>SIGUIENTE</a:t>
            </a:r>
            <a:r>
              <a:rPr lang="es-ES" sz="1100" b="1" i="1" dirty="0">
                <a:solidFill>
                  <a:schemeClr val="bg1"/>
                </a:solidFill>
              </a:rPr>
              <a:t> </a:t>
            </a:r>
            <a:r>
              <a:rPr lang="es-ES" sz="1100" b="1" i="1" dirty="0" smtClean="0">
                <a:solidFill>
                  <a:schemeClr val="bg1"/>
                </a:solidFill>
              </a:rPr>
              <a:t>VÍDEO</a:t>
            </a:r>
            <a:endParaRPr lang="es-ES" sz="1100" b="1" i="1" dirty="0">
              <a:solidFill>
                <a:schemeClr val="bg1"/>
              </a:solidFill>
            </a:endParaRPr>
          </a:p>
        </p:txBody>
      </p:sp>
    </p:spTree>
    <p:controls>
      <p:control spid="48131" name="ShockwaveFlash1" r:id="rId2" imgW="8136000" imgH="5113440"/>
    </p:controls>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Picture 2" descr="http://www.pulsarmedia.eu/data/media/18/big/Vladstudio%20Snowflakes%20Color%203%201920X1440%20Signed__www.pulsarmedia.eu_1024x768.jpg"/>
          <p:cNvPicPr>
            <a:picLocks noChangeAspect="1" noChangeArrowheads="1"/>
          </p:cNvPicPr>
          <p:nvPr/>
        </p:nvPicPr>
        <p:blipFill>
          <a:blip r:embed="rId4"/>
          <a:srcRect/>
          <a:stretch>
            <a:fillRect/>
          </a:stretch>
        </p:blipFill>
        <p:spPr bwMode="auto">
          <a:xfrm>
            <a:off x="0" y="0"/>
            <a:ext cx="9144000" cy="6858000"/>
          </a:xfrm>
          <a:prstGeom prst="rect">
            <a:avLst/>
          </a:prstGeom>
          <a:noFill/>
        </p:spPr>
      </p:pic>
      <p:sp>
        <p:nvSpPr>
          <p:cNvPr id="3" name="2 Rectángulo"/>
          <p:cNvSpPr/>
          <p:nvPr/>
        </p:nvSpPr>
        <p:spPr>
          <a:xfrm>
            <a:off x="1428728" y="357166"/>
            <a:ext cx="6286544" cy="369332"/>
          </a:xfrm>
          <a:prstGeom prst="rect">
            <a:avLst/>
          </a:prstGeom>
        </p:spPr>
        <p:txBody>
          <a:bodyPr wrap="square">
            <a:spAutoFit/>
          </a:bodyPr>
          <a:lstStyle/>
          <a:p>
            <a:r>
              <a:rPr lang="es-ES" b="1" dirty="0" smtClean="0">
                <a:solidFill>
                  <a:schemeClr val="bg1"/>
                </a:solidFill>
                <a:effectLst>
                  <a:outerShdw blurRad="38100" dist="38100" dir="2700000" algn="tl">
                    <a:srgbClr val="000000">
                      <a:alpha val="43137"/>
                    </a:srgbClr>
                  </a:outerShdw>
                </a:effectLst>
                <a:latin typeface="Lucida Bright" pitchFamily="18" charset="0"/>
              </a:rPr>
              <a:t> Testimonio Ex travesti convertido a Cristo – Parte 1 </a:t>
            </a:r>
            <a:endParaRPr lang="en-US" dirty="0"/>
          </a:p>
        </p:txBody>
      </p:sp>
      <p:pic>
        <p:nvPicPr>
          <p:cNvPr id="4" name="Picture 8" descr="boton_4">
            <a:hlinkClick r:id="rId5" action="ppaction://hlinksldjump"/>
          </p:cNvPr>
          <p:cNvPicPr>
            <a:picLocks noChangeAspect="1" noChangeArrowheads="1"/>
          </p:cNvPicPr>
          <p:nvPr/>
        </p:nvPicPr>
        <p:blipFill>
          <a:blip r:embed="rId6"/>
          <a:srcRect/>
          <a:stretch>
            <a:fillRect/>
          </a:stretch>
        </p:blipFill>
        <p:spPr bwMode="auto">
          <a:xfrm>
            <a:off x="6715140" y="6215082"/>
            <a:ext cx="358775" cy="358775"/>
          </a:xfrm>
          <a:prstGeom prst="rect">
            <a:avLst/>
          </a:prstGeom>
          <a:noFill/>
        </p:spPr>
      </p:pic>
      <p:sp>
        <p:nvSpPr>
          <p:cNvPr id="5" name="Text Box 10"/>
          <p:cNvSpPr txBox="1">
            <a:spLocks noChangeArrowheads="1"/>
          </p:cNvSpPr>
          <p:nvPr/>
        </p:nvSpPr>
        <p:spPr bwMode="auto">
          <a:xfrm>
            <a:off x="6286512" y="6596390"/>
            <a:ext cx="1223962" cy="261610"/>
          </a:xfrm>
          <a:prstGeom prst="rect">
            <a:avLst/>
          </a:prstGeom>
          <a:noFill/>
          <a:ln w="9525">
            <a:noFill/>
            <a:miter lim="800000"/>
            <a:headEnd/>
            <a:tailEnd/>
          </a:ln>
          <a:effectLst/>
        </p:spPr>
        <p:txBody>
          <a:bodyPr>
            <a:spAutoFit/>
          </a:bodyPr>
          <a:lstStyle/>
          <a:p>
            <a:pPr algn="ctr">
              <a:spcBef>
                <a:spcPct val="50000"/>
              </a:spcBef>
            </a:pPr>
            <a:r>
              <a:rPr lang="es-ES" sz="1100" b="1" i="1" dirty="0">
                <a:solidFill>
                  <a:schemeClr val="bg1"/>
                </a:solidFill>
              </a:rPr>
              <a:t>IR A </a:t>
            </a:r>
            <a:r>
              <a:rPr lang="es-ES" sz="1100" b="1" i="1" dirty="0" smtClean="0">
                <a:solidFill>
                  <a:schemeClr val="bg1"/>
                </a:solidFill>
              </a:rPr>
              <a:t>MENÚ</a:t>
            </a:r>
            <a:endParaRPr lang="es-ES" sz="1100" b="1" i="1" dirty="0">
              <a:solidFill>
                <a:schemeClr val="bg1"/>
              </a:solidFill>
            </a:endParaRPr>
          </a:p>
        </p:txBody>
      </p:sp>
      <p:pic>
        <p:nvPicPr>
          <p:cNvPr id="6" name="Picture 16" descr="boton_4">
            <a:hlinkClick r:id="rId7" action="ppaction://hlinksldjump"/>
          </p:cNvPr>
          <p:cNvPicPr>
            <a:picLocks noChangeAspect="1" noChangeArrowheads="1"/>
          </p:cNvPicPr>
          <p:nvPr/>
        </p:nvPicPr>
        <p:blipFill>
          <a:blip r:embed="rId6"/>
          <a:srcRect/>
          <a:stretch>
            <a:fillRect/>
          </a:stretch>
        </p:blipFill>
        <p:spPr bwMode="auto">
          <a:xfrm>
            <a:off x="7715272" y="6215082"/>
            <a:ext cx="358775" cy="358775"/>
          </a:xfrm>
          <a:prstGeom prst="rect">
            <a:avLst/>
          </a:prstGeom>
          <a:noFill/>
        </p:spPr>
      </p:pic>
      <p:sp>
        <p:nvSpPr>
          <p:cNvPr id="7" name="Text Box 11"/>
          <p:cNvSpPr txBox="1">
            <a:spLocks noChangeArrowheads="1"/>
          </p:cNvSpPr>
          <p:nvPr/>
        </p:nvSpPr>
        <p:spPr bwMode="auto">
          <a:xfrm>
            <a:off x="7143768" y="6596390"/>
            <a:ext cx="1439863" cy="261610"/>
          </a:xfrm>
          <a:prstGeom prst="rect">
            <a:avLst/>
          </a:prstGeom>
          <a:noFill/>
          <a:ln w="9525">
            <a:noFill/>
            <a:miter lim="800000"/>
            <a:headEnd/>
            <a:tailEnd/>
          </a:ln>
          <a:effectLst/>
        </p:spPr>
        <p:txBody>
          <a:bodyPr>
            <a:spAutoFit/>
          </a:bodyPr>
          <a:lstStyle/>
          <a:p>
            <a:pPr algn="ctr">
              <a:spcBef>
                <a:spcPct val="50000"/>
              </a:spcBef>
            </a:pPr>
            <a:r>
              <a:rPr lang="es-ES" sz="1100" b="1" i="1" dirty="0" smtClean="0">
                <a:solidFill>
                  <a:schemeClr val="bg1"/>
                </a:solidFill>
              </a:rPr>
              <a:t>SIGUIENTE</a:t>
            </a:r>
            <a:r>
              <a:rPr lang="es-ES" sz="1100" b="1" i="1" dirty="0">
                <a:solidFill>
                  <a:schemeClr val="bg1"/>
                </a:solidFill>
              </a:rPr>
              <a:t> </a:t>
            </a:r>
            <a:r>
              <a:rPr lang="es-ES" sz="1100" b="1" i="1" dirty="0" smtClean="0">
                <a:solidFill>
                  <a:schemeClr val="bg1"/>
                </a:solidFill>
              </a:rPr>
              <a:t>VÍDEO</a:t>
            </a:r>
            <a:endParaRPr lang="es-ES" sz="1100" b="1" i="1" dirty="0">
              <a:solidFill>
                <a:schemeClr val="bg1"/>
              </a:solidFill>
            </a:endParaRPr>
          </a:p>
        </p:txBody>
      </p:sp>
    </p:spTree>
    <p:controls>
      <p:control spid="47107" name="ShockwaveFlash1" r:id="rId2" imgW="8136000" imgH="4968720"/>
    </p:controls>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2" descr="http://www.pulsarmedia.eu/data/media/18/big/City%20Map%20Artwork%20Walpaper__www.pulsarmedia.eu_1024x768.jpg"/>
          <p:cNvPicPr>
            <a:picLocks noChangeAspect="1" noChangeArrowheads="1"/>
          </p:cNvPicPr>
          <p:nvPr/>
        </p:nvPicPr>
        <p:blipFill>
          <a:blip r:embed="rId4"/>
          <a:srcRect/>
          <a:stretch>
            <a:fillRect/>
          </a:stretch>
        </p:blipFill>
        <p:spPr bwMode="auto">
          <a:xfrm>
            <a:off x="0" y="0"/>
            <a:ext cx="9144000" cy="6858000"/>
          </a:xfrm>
          <a:prstGeom prst="rect">
            <a:avLst/>
          </a:prstGeom>
          <a:noFill/>
        </p:spPr>
      </p:pic>
      <p:sp>
        <p:nvSpPr>
          <p:cNvPr id="3" name="2 Rectángulo"/>
          <p:cNvSpPr/>
          <p:nvPr/>
        </p:nvSpPr>
        <p:spPr>
          <a:xfrm>
            <a:off x="1428728" y="357166"/>
            <a:ext cx="6286544" cy="369332"/>
          </a:xfrm>
          <a:prstGeom prst="rect">
            <a:avLst/>
          </a:prstGeom>
        </p:spPr>
        <p:txBody>
          <a:bodyPr wrap="square">
            <a:spAutoFit/>
          </a:bodyPr>
          <a:lstStyle/>
          <a:p>
            <a:r>
              <a:rPr lang="es-ES" b="1" dirty="0" smtClean="0">
                <a:solidFill>
                  <a:schemeClr val="bg1"/>
                </a:solidFill>
                <a:effectLst>
                  <a:outerShdw blurRad="38100" dist="38100" dir="2700000" algn="tl">
                    <a:srgbClr val="000000">
                      <a:alpha val="43137"/>
                    </a:srgbClr>
                  </a:outerShdw>
                </a:effectLst>
                <a:latin typeface="Lucida Bright" pitchFamily="18" charset="0"/>
              </a:rPr>
              <a:t> Testimonio Ex travesti convertido a Cristo – Parte 2 </a:t>
            </a:r>
            <a:endParaRPr lang="en-US" dirty="0"/>
          </a:p>
        </p:txBody>
      </p:sp>
      <p:pic>
        <p:nvPicPr>
          <p:cNvPr id="4" name="Picture 8" descr="boton_4">
            <a:hlinkClick r:id="rId5" action="ppaction://hlinksldjump"/>
          </p:cNvPr>
          <p:cNvPicPr>
            <a:picLocks noChangeAspect="1" noChangeArrowheads="1"/>
          </p:cNvPicPr>
          <p:nvPr/>
        </p:nvPicPr>
        <p:blipFill>
          <a:blip r:embed="rId6"/>
          <a:srcRect/>
          <a:stretch>
            <a:fillRect/>
          </a:stretch>
        </p:blipFill>
        <p:spPr bwMode="auto">
          <a:xfrm>
            <a:off x="6715140" y="6215082"/>
            <a:ext cx="358775" cy="358775"/>
          </a:xfrm>
          <a:prstGeom prst="rect">
            <a:avLst/>
          </a:prstGeom>
          <a:noFill/>
        </p:spPr>
      </p:pic>
      <p:sp>
        <p:nvSpPr>
          <p:cNvPr id="5" name="Text Box 10"/>
          <p:cNvSpPr txBox="1">
            <a:spLocks noChangeArrowheads="1"/>
          </p:cNvSpPr>
          <p:nvPr/>
        </p:nvSpPr>
        <p:spPr bwMode="auto">
          <a:xfrm>
            <a:off x="6286512" y="6596390"/>
            <a:ext cx="1223962" cy="261610"/>
          </a:xfrm>
          <a:prstGeom prst="rect">
            <a:avLst/>
          </a:prstGeom>
          <a:noFill/>
          <a:ln w="9525">
            <a:noFill/>
            <a:miter lim="800000"/>
            <a:headEnd/>
            <a:tailEnd/>
          </a:ln>
          <a:effectLst/>
        </p:spPr>
        <p:txBody>
          <a:bodyPr>
            <a:spAutoFit/>
          </a:bodyPr>
          <a:lstStyle/>
          <a:p>
            <a:pPr algn="ctr">
              <a:spcBef>
                <a:spcPct val="50000"/>
              </a:spcBef>
            </a:pPr>
            <a:r>
              <a:rPr lang="es-ES" sz="1100" b="1" i="1" dirty="0">
                <a:solidFill>
                  <a:schemeClr val="bg1"/>
                </a:solidFill>
              </a:rPr>
              <a:t>IR A </a:t>
            </a:r>
            <a:r>
              <a:rPr lang="es-ES" sz="1100" b="1" i="1" dirty="0" smtClean="0">
                <a:solidFill>
                  <a:schemeClr val="bg1"/>
                </a:solidFill>
              </a:rPr>
              <a:t>MENÚ</a:t>
            </a:r>
            <a:endParaRPr lang="es-ES" sz="1100" b="1" i="1" dirty="0">
              <a:solidFill>
                <a:schemeClr val="bg1"/>
              </a:solidFill>
            </a:endParaRPr>
          </a:p>
        </p:txBody>
      </p:sp>
      <p:pic>
        <p:nvPicPr>
          <p:cNvPr id="6" name="Picture 16" descr="boton_4">
            <a:hlinkClick r:id="rId7" action="ppaction://hlinksldjump"/>
          </p:cNvPr>
          <p:cNvPicPr>
            <a:picLocks noChangeAspect="1" noChangeArrowheads="1"/>
          </p:cNvPicPr>
          <p:nvPr/>
        </p:nvPicPr>
        <p:blipFill>
          <a:blip r:embed="rId6"/>
          <a:srcRect/>
          <a:stretch>
            <a:fillRect/>
          </a:stretch>
        </p:blipFill>
        <p:spPr bwMode="auto">
          <a:xfrm>
            <a:off x="7715272" y="6215082"/>
            <a:ext cx="358775" cy="358775"/>
          </a:xfrm>
          <a:prstGeom prst="rect">
            <a:avLst/>
          </a:prstGeom>
          <a:noFill/>
        </p:spPr>
      </p:pic>
      <p:sp>
        <p:nvSpPr>
          <p:cNvPr id="7" name="Text Box 11"/>
          <p:cNvSpPr txBox="1">
            <a:spLocks noChangeArrowheads="1"/>
          </p:cNvSpPr>
          <p:nvPr/>
        </p:nvSpPr>
        <p:spPr bwMode="auto">
          <a:xfrm>
            <a:off x="7143768" y="6596390"/>
            <a:ext cx="1439863" cy="261610"/>
          </a:xfrm>
          <a:prstGeom prst="rect">
            <a:avLst/>
          </a:prstGeom>
          <a:noFill/>
          <a:ln w="9525">
            <a:noFill/>
            <a:miter lim="800000"/>
            <a:headEnd/>
            <a:tailEnd/>
          </a:ln>
          <a:effectLst/>
        </p:spPr>
        <p:txBody>
          <a:bodyPr>
            <a:spAutoFit/>
          </a:bodyPr>
          <a:lstStyle/>
          <a:p>
            <a:pPr algn="ctr">
              <a:spcBef>
                <a:spcPct val="50000"/>
              </a:spcBef>
            </a:pPr>
            <a:r>
              <a:rPr lang="es-ES" sz="1100" b="1" i="1" dirty="0" smtClean="0">
                <a:solidFill>
                  <a:schemeClr val="bg1"/>
                </a:solidFill>
              </a:rPr>
              <a:t>SIGUIENTE</a:t>
            </a:r>
            <a:r>
              <a:rPr lang="es-ES" sz="1100" b="1" i="1" dirty="0">
                <a:solidFill>
                  <a:schemeClr val="bg1"/>
                </a:solidFill>
              </a:rPr>
              <a:t> </a:t>
            </a:r>
            <a:r>
              <a:rPr lang="es-ES" sz="1100" b="1" i="1" dirty="0" smtClean="0">
                <a:solidFill>
                  <a:schemeClr val="bg1"/>
                </a:solidFill>
              </a:rPr>
              <a:t>VÍDEO</a:t>
            </a:r>
            <a:endParaRPr lang="es-ES" sz="1100" b="1" i="1" dirty="0">
              <a:solidFill>
                <a:schemeClr val="bg1"/>
              </a:solidFill>
            </a:endParaRPr>
          </a:p>
        </p:txBody>
      </p:sp>
    </p:spTree>
    <p:controls>
      <p:control spid="46083" name="ShockwaveFlash1" r:id="rId2" imgW="8280360" imgH="4968720"/>
    </p:controls>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 descr="http://www.pulsarmedia.eu/data/media/18/big/1250866260712__www.pulsarmedia.eu_1024x768.jpg"/>
          <p:cNvPicPr>
            <a:picLocks noChangeAspect="1" noChangeArrowheads="1"/>
          </p:cNvPicPr>
          <p:nvPr/>
        </p:nvPicPr>
        <p:blipFill>
          <a:blip r:embed="rId4"/>
          <a:srcRect/>
          <a:stretch>
            <a:fillRect/>
          </a:stretch>
        </p:blipFill>
        <p:spPr bwMode="auto">
          <a:xfrm>
            <a:off x="0" y="0"/>
            <a:ext cx="9144000" cy="6858000"/>
          </a:xfrm>
          <a:prstGeom prst="rect">
            <a:avLst/>
          </a:prstGeom>
          <a:noFill/>
        </p:spPr>
      </p:pic>
      <p:sp>
        <p:nvSpPr>
          <p:cNvPr id="3" name="2 Rectángulo"/>
          <p:cNvSpPr/>
          <p:nvPr/>
        </p:nvSpPr>
        <p:spPr>
          <a:xfrm>
            <a:off x="1428728" y="357166"/>
            <a:ext cx="6286544" cy="369332"/>
          </a:xfrm>
          <a:prstGeom prst="rect">
            <a:avLst/>
          </a:prstGeom>
        </p:spPr>
        <p:txBody>
          <a:bodyPr wrap="square">
            <a:spAutoFit/>
          </a:bodyPr>
          <a:lstStyle/>
          <a:p>
            <a:r>
              <a:rPr lang="es-ES" b="1" dirty="0" smtClean="0">
                <a:solidFill>
                  <a:schemeClr val="bg1"/>
                </a:solidFill>
                <a:effectLst>
                  <a:outerShdw blurRad="38100" dist="38100" dir="2700000" algn="tl">
                    <a:srgbClr val="000000">
                      <a:alpha val="43137"/>
                    </a:srgbClr>
                  </a:outerShdw>
                </a:effectLst>
                <a:latin typeface="Lucida Bright" pitchFamily="18" charset="0"/>
              </a:rPr>
              <a:t> Testimonio Ex travesti convertido a Cristo – Parte 3 </a:t>
            </a:r>
            <a:endParaRPr lang="en-US" dirty="0"/>
          </a:p>
        </p:txBody>
      </p:sp>
      <p:pic>
        <p:nvPicPr>
          <p:cNvPr id="4" name="Picture 8" descr="boton_4">
            <a:hlinkClick r:id="rId5" action="ppaction://hlinksldjump"/>
          </p:cNvPr>
          <p:cNvPicPr>
            <a:picLocks noChangeAspect="1" noChangeArrowheads="1"/>
          </p:cNvPicPr>
          <p:nvPr/>
        </p:nvPicPr>
        <p:blipFill>
          <a:blip r:embed="rId6"/>
          <a:srcRect/>
          <a:stretch>
            <a:fillRect/>
          </a:stretch>
        </p:blipFill>
        <p:spPr bwMode="auto">
          <a:xfrm>
            <a:off x="6715140" y="6215082"/>
            <a:ext cx="358775" cy="358775"/>
          </a:xfrm>
          <a:prstGeom prst="rect">
            <a:avLst/>
          </a:prstGeom>
          <a:noFill/>
        </p:spPr>
      </p:pic>
      <p:sp>
        <p:nvSpPr>
          <p:cNvPr id="5" name="Text Box 10"/>
          <p:cNvSpPr txBox="1">
            <a:spLocks noChangeArrowheads="1"/>
          </p:cNvSpPr>
          <p:nvPr/>
        </p:nvSpPr>
        <p:spPr bwMode="auto">
          <a:xfrm>
            <a:off x="6286512" y="6596390"/>
            <a:ext cx="1223962" cy="261610"/>
          </a:xfrm>
          <a:prstGeom prst="rect">
            <a:avLst/>
          </a:prstGeom>
          <a:noFill/>
          <a:ln w="9525">
            <a:noFill/>
            <a:miter lim="800000"/>
            <a:headEnd/>
            <a:tailEnd/>
          </a:ln>
          <a:effectLst/>
        </p:spPr>
        <p:txBody>
          <a:bodyPr>
            <a:spAutoFit/>
          </a:bodyPr>
          <a:lstStyle/>
          <a:p>
            <a:pPr algn="ctr">
              <a:spcBef>
                <a:spcPct val="50000"/>
              </a:spcBef>
            </a:pPr>
            <a:r>
              <a:rPr lang="es-ES" sz="1100" b="1" i="1" dirty="0">
                <a:solidFill>
                  <a:srgbClr val="FF0000"/>
                </a:solidFill>
              </a:rPr>
              <a:t>IR A </a:t>
            </a:r>
            <a:r>
              <a:rPr lang="es-ES" sz="1100" b="1" i="1" dirty="0" smtClean="0">
                <a:solidFill>
                  <a:srgbClr val="FF0000"/>
                </a:solidFill>
              </a:rPr>
              <a:t>MENÚ</a:t>
            </a:r>
            <a:endParaRPr lang="es-ES" sz="1100" b="1" i="1" dirty="0">
              <a:solidFill>
                <a:srgbClr val="FF0000"/>
              </a:solidFill>
            </a:endParaRPr>
          </a:p>
        </p:txBody>
      </p:sp>
      <p:pic>
        <p:nvPicPr>
          <p:cNvPr id="6" name="Picture 16" descr="boton_4">
            <a:hlinkClick r:id="rId7" action="ppaction://hlinksldjump"/>
          </p:cNvPr>
          <p:cNvPicPr>
            <a:picLocks noChangeAspect="1" noChangeArrowheads="1"/>
          </p:cNvPicPr>
          <p:nvPr/>
        </p:nvPicPr>
        <p:blipFill>
          <a:blip r:embed="rId6"/>
          <a:srcRect/>
          <a:stretch>
            <a:fillRect/>
          </a:stretch>
        </p:blipFill>
        <p:spPr bwMode="auto">
          <a:xfrm>
            <a:off x="7715272" y="6215082"/>
            <a:ext cx="358775" cy="358775"/>
          </a:xfrm>
          <a:prstGeom prst="rect">
            <a:avLst/>
          </a:prstGeom>
          <a:noFill/>
        </p:spPr>
      </p:pic>
      <p:sp>
        <p:nvSpPr>
          <p:cNvPr id="7" name="Text Box 11"/>
          <p:cNvSpPr txBox="1">
            <a:spLocks noChangeArrowheads="1"/>
          </p:cNvSpPr>
          <p:nvPr/>
        </p:nvSpPr>
        <p:spPr bwMode="auto">
          <a:xfrm>
            <a:off x="7143768" y="6596390"/>
            <a:ext cx="1439863" cy="261610"/>
          </a:xfrm>
          <a:prstGeom prst="rect">
            <a:avLst/>
          </a:prstGeom>
          <a:noFill/>
          <a:ln w="9525">
            <a:noFill/>
            <a:miter lim="800000"/>
            <a:headEnd/>
            <a:tailEnd/>
          </a:ln>
          <a:effectLst/>
        </p:spPr>
        <p:txBody>
          <a:bodyPr>
            <a:spAutoFit/>
          </a:bodyPr>
          <a:lstStyle/>
          <a:p>
            <a:pPr algn="ctr">
              <a:spcBef>
                <a:spcPct val="50000"/>
              </a:spcBef>
            </a:pPr>
            <a:r>
              <a:rPr lang="es-ES" sz="1100" b="1" i="1" dirty="0" smtClean="0">
                <a:solidFill>
                  <a:srgbClr val="FF0000"/>
                </a:solidFill>
              </a:rPr>
              <a:t>SIGUIENTE</a:t>
            </a:r>
            <a:r>
              <a:rPr lang="es-ES" sz="1100" b="1" i="1" dirty="0">
                <a:solidFill>
                  <a:srgbClr val="FF0000"/>
                </a:solidFill>
              </a:rPr>
              <a:t> </a:t>
            </a:r>
            <a:r>
              <a:rPr lang="es-ES" sz="1100" b="1" i="1" dirty="0" smtClean="0">
                <a:solidFill>
                  <a:srgbClr val="FF0000"/>
                </a:solidFill>
              </a:rPr>
              <a:t>VÍDEO</a:t>
            </a:r>
            <a:endParaRPr lang="es-ES" sz="1100" b="1" i="1" dirty="0">
              <a:solidFill>
                <a:srgbClr val="FF0000"/>
              </a:solidFill>
            </a:endParaRPr>
          </a:p>
        </p:txBody>
      </p:sp>
    </p:spTree>
    <p:controls>
      <p:control spid="45059" name="ShockwaveFlash1" r:id="rId2" imgW="7993080" imgH="4753080"/>
    </p:controls>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2" descr="http://www.pulsarmedia.eu/data/media/18/big/Victorian%20Wallpaper%201920X1200__www.pulsarmedia.eu_1024x768.jpg"/>
          <p:cNvPicPr>
            <a:picLocks noChangeAspect="1" noChangeArrowheads="1"/>
          </p:cNvPicPr>
          <p:nvPr/>
        </p:nvPicPr>
        <p:blipFill>
          <a:blip r:embed="rId4"/>
          <a:srcRect/>
          <a:stretch>
            <a:fillRect/>
          </a:stretch>
        </p:blipFill>
        <p:spPr bwMode="auto">
          <a:xfrm>
            <a:off x="-1" y="0"/>
            <a:ext cx="9143999" cy="6858000"/>
          </a:xfrm>
          <a:prstGeom prst="rect">
            <a:avLst/>
          </a:prstGeom>
          <a:noFill/>
        </p:spPr>
      </p:pic>
      <p:sp>
        <p:nvSpPr>
          <p:cNvPr id="3" name="2 Rectángulo"/>
          <p:cNvSpPr/>
          <p:nvPr/>
        </p:nvSpPr>
        <p:spPr>
          <a:xfrm>
            <a:off x="1500166" y="500042"/>
            <a:ext cx="6000776" cy="369332"/>
          </a:xfrm>
          <a:prstGeom prst="rect">
            <a:avLst/>
          </a:prstGeom>
        </p:spPr>
        <p:txBody>
          <a:bodyPr wrap="square">
            <a:spAutoFit/>
          </a:bodyPr>
          <a:lstStyle/>
          <a:p>
            <a:pPr algn="ctr"/>
            <a:r>
              <a:rPr lang="es-ES" b="1" dirty="0" smtClean="0">
                <a:solidFill>
                  <a:srgbClr val="00FF00"/>
                </a:solidFill>
                <a:effectLst>
                  <a:outerShdw blurRad="38100" dist="38100" dir="2700000" algn="tl">
                    <a:srgbClr val="000000">
                      <a:alpha val="43137"/>
                    </a:srgbClr>
                  </a:outerShdw>
                </a:effectLst>
                <a:latin typeface="Lucida Bright" pitchFamily="18" charset="0"/>
              </a:rPr>
              <a:t>Testimonio Ex brujo Haitiano convertido a Cristo</a:t>
            </a:r>
            <a:endParaRPr lang="en-US" dirty="0">
              <a:solidFill>
                <a:srgbClr val="00FF00"/>
              </a:solidFill>
            </a:endParaRPr>
          </a:p>
        </p:txBody>
      </p:sp>
      <p:pic>
        <p:nvPicPr>
          <p:cNvPr id="4" name="Picture 8" descr="boton_4">
            <a:hlinkClick r:id="rId5" action="ppaction://hlinksldjump"/>
          </p:cNvPr>
          <p:cNvPicPr>
            <a:picLocks noChangeAspect="1" noChangeArrowheads="1"/>
          </p:cNvPicPr>
          <p:nvPr/>
        </p:nvPicPr>
        <p:blipFill>
          <a:blip r:embed="rId6"/>
          <a:srcRect/>
          <a:stretch>
            <a:fillRect/>
          </a:stretch>
        </p:blipFill>
        <p:spPr bwMode="auto">
          <a:xfrm>
            <a:off x="6715140" y="6215082"/>
            <a:ext cx="358775" cy="358775"/>
          </a:xfrm>
          <a:prstGeom prst="rect">
            <a:avLst/>
          </a:prstGeom>
          <a:noFill/>
        </p:spPr>
      </p:pic>
      <p:sp>
        <p:nvSpPr>
          <p:cNvPr id="5" name="Text Box 10"/>
          <p:cNvSpPr txBox="1">
            <a:spLocks noChangeArrowheads="1"/>
          </p:cNvSpPr>
          <p:nvPr/>
        </p:nvSpPr>
        <p:spPr bwMode="auto">
          <a:xfrm>
            <a:off x="6286512" y="6596390"/>
            <a:ext cx="1223962" cy="261610"/>
          </a:xfrm>
          <a:prstGeom prst="rect">
            <a:avLst/>
          </a:prstGeom>
          <a:noFill/>
          <a:ln w="9525">
            <a:noFill/>
            <a:miter lim="800000"/>
            <a:headEnd/>
            <a:tailEnd/>
          </a:ln>
          <a:effectLst/>
        </p:spPr>
        <p:txBody>
          <a:bodyPr>
            <a:spAutoFit/>
          </a:bodyPr>
          <a:lstStyle/>
          <a:p>
            <a:pPr algn="ctr">
              <a:spcBef>
                <a:spcPct val="50000"/>
              </a:spcBef>
            </a:pPr>
            <a:r>
              <a:rPr lang="es-ES" sz="1100" b="1" i="1" dirty="0">
                <a:solidFill>
                  <a:schemeClr val="bg1"/>
                </a:solidFill>
              </a:rPr>
              <a:t>IR A </a:t>
            </a:r>
            <a:r>
              <a:rPr lang="es-ES" sz="1100" b="1" i="1" dirty="0" smtClean="0">
                <a:solidFill>
                  <a:schemeClr val="bg1"/>
                </a:solidFill>
              </a:rPr>
              <a:t>MENÚ</a:t>
            </a:r>
            <a:endParaRPr lang="es-ES" sz="1100" b="1" i="1" dirty="0">
              <a:solidFill>
                <a:schemeClr val="bg1"/>
              </a:solidFill>
            </a:endParaRPr>
          </a:p>
        </p:txBody>
      </p:sp>
      <p:pic>
        <p:nvPicPr>
          <p:cNvPr id="8" name="Picture 16" descr="boton_4">
            <a:hlinkClick r:id="rId7" action="ppaction://hlinksldjump"/>
          </p:cNvPr>
          <p:cNvPicPr>
            <a:picLocks noChangeAspect="1" noChangeArrowheads="1"/>
          </p:cNvPicPr>
          <p:nvPr/>
        </p:nvPicPr>
        <p:blipFill>
          <a:blip r:embed="rId6"/>
          <a:srcRect/>
          <a:stretch>
            <a:fillRect/>
          </a:stretch>
        </p:blipFill>
        <p:spPr bwMode="auto">
          <a:xfrm>
            <a:off x="7786710" y="6215082"/>
            <a:ext cx="358775" cy="358775"/>
          </a:xfrm>
          <a:prstGeom prst="rect">
            <a:avLst/>
          </a:prstGeom>
          <a:noFill/>
        </p:spPr>
      </p:pic>
      <p:sp>
        <p:nvSpPr>
          <p:cNvPr id="9" name="Text Box 11"/>
          <p:cNvSpPr txBox="1">
            <a:spLocks noChangeArrowheads="1"/>
          </p:cNvSpPr>
          <p:nvPr/>
        </p:nvSpPr>
        <p:spPr bwMode="auto">
          <a:xfrm>
            <a:off x="7215206" y="6611779"/>
            <a:ext cx="1439863" cy="261610"/>
          </a:xfrm>
          <a:prstGeom prst="rect">
            <a:avLst/>
          </a:prstGeom>
          <a:noFill/>
          <a:ln w="9525">
            <a:noFill/>
            <a:miter lim="800000"/>
            <a:headEnd/>
            <a:tailEnd/>
          </a:ln>
          <a:effectLst/>
        </p:spPr>
        <p:txBody>
          <a:bodyPr>
            <a:spAutoFit/>
          </a:bodyPr>
          <a:lstStyle/>
          <a:p>
            <a:pPr algn="ctr">
              <a:spcBef>
                <a:spcPct val="50000"/>
              </a:spcBef>
            </a:pPr>
            <a:r>
              <a:rPr lang="es-ES" sz="1100" b="1" i="1" dirty="0" smtClean="0">
                <a:solidFill>
                  <a:schemeClr val="bg1"/>
                </a:solidFill>
              </a:rPr>
              <a:t>SALIR</a:t>
            </a:r>
            <a:endParaRPr lang="es-ES" sz="1100" b="1" i="1" dirty="0">
              <a:solidFill>
                <a:schemeClr val="bg1"/>
              </a:solidFill>
            </a:endParaRPr>
          </a:p>
        </p:txBody>
      </p:sp>
    </p:spTree>
    <p:controls>
      <p:control spid="44035" name="ShockwaveFlash1" r:id="rId2" imgW="8136000" imgH="4896000"/>
    </p:controls>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9 Rectángulo"/>
          <p:cNvSpPr/>
          <p:nvPr/>
        </p:nvSpPr>
        <p:spPr bwMode="auto">
          <a:xfrm>
            <a:off x="0" y="0"/>
            <a:ext cx="9144000" cy="6858000"/>
          </a:xfrm>
          <a:prstGeom prst="rect">
            <a:avLst/>
          </a:prstGeom>
          <a:gradFill flip="none" rotWithShape="1">
            <a:gsLst>
              <a:gs pos="0">
                <a:srgbClr val="A603AB"/>
              </a:gs>
              <a:gs pos="21001">
                <a:srgbClr val="0819FB"/>
              </a:gs>
              <a:gs pos="35001">
                <a:srgbClr val="1A8D48"/>
              </a:gs>
              <a:gs pos="52000">
                <a:srgbClr val="FFFF00"/>
              </a:gs>
              <a:gs pos="73000">
                <a:srgbClr val="EE3F17"/>
              </a:gs>
              <a:gs pos="88000">
                <a:srgbClr val="E81766"/>
              </a:gs>
              <a:gs pos="100000">
                <a:srgbClr val="A603AB"/>
              </a:gs>
            </a:gsLst>
            <a:path path="circle">
              <a:fillToRect l="50000" t="50000" r="50000" b="50000"/>
            </a:path>
            <a:tileRect/>
          </a:gra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US" sz="2000" b="1" i="0" u="none" strike="noStrike" cap="none" normalizeH="0" baseline="0" smtClean="0">
              <a:ln>
                <a:noFill/>
              </a:ln>
              <a:solidFill>
                <a:schemeClr val="tx1"/>
              </a:solidFill>
              <a:effectLst/>
              <a:latin typeface="Trebuchet MS" pitchFamily="34" charset="0"/>
            </a:endParaRPr>
          </a:p>
        </p:txBody>
      </p:sp>
      <p:pic>
        <p:nvPicPr>
          <p:cNvPr id="1026" name="Picture 2" descr="C:\Documents and Settings\Administrador\Escritorio\617_example.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4" name="3 CuadroTexto"/>
          <p:cNvSpPr txBox="1"/>
          <p:nvPr/>
        </p:nvSpPr>
        <p:spPr>
          <a:xfrm>
            <a:off x="928662" y="357166"/>
            <a:ext cx="7072362" cy="369332"/>
          </a:xfrm>
          <a:prstGeom prst="rect">
            <a:avLst/>
          </a:prstGeom>
          <a:solidFill>
            <a:srgbClr val="7030A0"/>
          </a:solidFill>
        </p:spPr>
        <p:txBody>
          <a:bodyPr wrap="square" rtlCol="0">
            <a:spAutoFit/>
          </a:bodyPr>
          <a:lstStyle/>
          <a:p>
            <a:pPr algn="ctr"/>
            <a:r>
              <a:rPr lang="es-ES" dirty="0" smtClean="0">
                <a:solidFill>
                  <a:schemeClr val="bg1"/>
                </a:solidFill>
              </a:rPr>
              <a:t>TRABAJOS CRISTIANOS PUBLICADOS EN “MIS PPS”, POR MI</a:t>
            </a:r>
            <a:endParaRPr lang="en-US" dirty="0">
              <a:solidFill>
                <a:schemeClr val="bg1"/>
              </a:solidFill>
            </a:endParaRPr>
          </a:p>
        </p:txBody>
      </p:sp>
      <p:sp>
        <p:nvSpPr>
          <p:cNvPr id="6" name="5 CuadroTexto"/>
          <p:cNvSpPr txBox="1"/>
          <p:nvPr/>
        </p:nvSpPr>
        <p:spPr>
          <a:xfrm>
            <a:off x="5929322" y="6072206"/>
            <a:ext cx="2928926" cy="276999"/>
          </a:xfrm>
          <a:prstGeom prst="rect">
            <a:avLst/>
          </a:prstGeom>
          <a:solidFill>
            <a:srgbClr val="7030A0"/>
          </a:solidFill>
        </p:spPr>
        <p:txBody>
          <a:bodyPr wrap="square" rtlCol="0">
            <a:spAutoFit/>
          </a:bodyPr>
          <a:lstStyle/>
          <a:p>
            <a:pPr algn="ctr"/>
            <a:r>
              <a:rPr lang="es-ES" sz="1200" i="1" dirty="0" smtClean="0">
                <a:solidFill>
                  <a:srgbClr val="00FF00"/>
                </a:solidFill>
              </a:rPr>
              <a:t>Hacer clic para siguiente diapositiva</a:t>
            </a:r>
            <a:endParaRPr lang="en-US" sz="1200" i="1" dirty="0">
              <a:solidFill>
                <a:srgbClr val="00FF00"/>
              </a:solidFill>
            </a:endParaRPr>
          </a:p>
        </p:txBody>
      </p:sp>
      <p:sp>
        <p:nvSpPr>
          <p:cNvPr id="7" name="6 CuadroTexto">
            <a:hlinkClick r:id="rId3"/>
          </p:cNvPr>
          <p:cNvSpPr txBox="1"/>
          <p:nvPr/>
        </p:nvSpPr>
        <p:spPr>
          <a:xfrm>
            <a:off x="571472" y="1214422"/>
            <a:ext cx="7572428" cy="400110"/>
          </a:xfrm>
          <a:prstGeom prst="rect">
            <a:avLst/>
          </a:prstGeom>
          <a:noFill/>
        </p:spPr>
        <p:txBody>
          <a:bodyPr wrap="square" rtlCol="0">
            <a:spAutoFit/>
          </a:bodyPr>
          <a:lstStyle/>
          <a:p>
            <a:pPr algn="l"/>
            <a:r>
              <a:rPr lang="es-ES" dirty="0" smtClean="0">
                <a:solidFill>
                  <a:schemeClr val="bg1"/>
                </a:solidFill>
              </a:rPr>
              <a:t>1.- Evidencias Científicas de la Biblia – Parte I – DAR CLIC AQUÍ</a:t>
            </a:r>
            <a:endParaRPr lang="en-US" dirty="0">
              <a:solidFill>
                <a:schemeClr val="bg1"/>
              </a:solidFill>
            </a:endParaRPr>
          </a:p>
        </p:txBody>
      </p:sp>
      <p:sp>
        <p:nvSpPr>
          <p:cNvPr id="8" name="7 CuadroTexto">
            <a:hlinkClick r:id="rId4"/>
          </p:cNvPr>
          <p:cNvSpPr txBox="1"/>
          <p:nvPr/>
        </p:nvSpPr>
        <p:spPr>
          <a:xfrm>
            <a:off x="428596" y="1714488"/>
            <a:ext cx="7000924" cy="369332"/>
          </a:xfrm>
          <a:prstGeom prst="rect">
            <a:avLst/>
          </a:prstGeom>
          <a:noFill/>
        </p:spPr>
        <p:txBody>
          <a:bodyPr wrap="square" rtlCol="0">
            <a:spAutoFit/>
          </a:bodyPr>
          <a:lstStyle/>
          <a:p>
            <a:r>
              <a:rPr lang="es-ES" dirty="0" smtClean="0"/>
              <a:t>   </a:t>
            </a:r>
            <a:r>
              <a:rPr lang="es-ES" dirty="0" smtClean="0">
                <a:solidFill>
                  <a:schemeClr val="bg1"/>
                </a:solidFill>
              </a:rPr>
              <a:t>2.- Melodía Cristiana: Sendas Dios Hará – DAR CLIC AQUÍ</a:t>
            </a:r>
            <a:endParaRPr lang="en-US" dirty="0">
              <a:solidFill>
                <a:schemeClr val="bg1"/>
              </a:solidFill>
            </a:endParaRPr>
          </a:p>
        </p:txBody>
      </p:sp>
      <p:sp>
        <p:nvSpPr>
          <p:cNvPr id="9" name="8 CuadroTexto">
            <a:hlinkClick r:id="rId5"/>
          </p:cNvPr>
          <p:cNvSpPr txBox="1"/>
          <p:nvPr/>
        </p:nvSpPr>
        <p:spPr>
          <a:xfrm>
            <a:off x="428596" y="2285992"/>
            <a:ext cx="7858180" cy="369332"/>
          </a:xfrm>
          <a:prstGeom prst="rect">
            <a:avLst/>
          </a:prstGeom>
          <a:noFill/>
        </p:spPr>
        <p:txBody>
          <a:bodyPr wrap="square" rtlCol="0">
            <a:spAutoFit/>
          </a:bodyPr>
          <a:lstStyle/>
          <a:p>
            <a:pPr algn="l"/>
            <a:r>
              <a:rPr lang="es-ES" dirty="0" smtClean="0">
                <a:solidFill>
                  <a:schemeClr val="bg1"/>
                </a:solidFill>
              </a:rPr>
              <a:t>   3.- Evidencias Científicas de la Biblia – Parte II – DAR CLIC AQUÍ</a:t>
            </a:r>
            <a:endParaRPr lang="en-US" dirty="0">
              <a:solidFill>
                <a:schemeClr val="bg1"/>
              </a:solidFill>
            </a:endParaRPr>
          </a:p>
        </p:txBody>
      </p:sp>
      <p:sp>
        <p:nvSpPr>
          <p:cNvPr id="11" name="10 CuadroTexto">
            <a:hlinkClick r:id="rId6"/>
          </p:cNvPr>
          <p:cNvSpPr txBox="1"/>
          <p:nvPr/>
        </p:nvSpPr>
        <p:spPr>
          <a:xfrm>
            <a:off x="571472" y="2857496"/>
            <a:ext cx="6357982" cy="369332"/>
          </a:xfrm>
          <a:prstGeom prst="rect">
            <a:avLst/>
          </a:prstGeom>
          <a:noFill/>
        </p:spPr>
        <p:txBody>
          <a:bodyPr wrap="square" rtlCol="0">
            <a:spAutoFit/>
          </a:bodyPr>
          <a:lstStyle/>
          <a:p>
            <a:r>
              <a:rPr lang="es-ES" dirty="0" smtClean="0">
                <a:solidFill>
                  <a:schemeClr val="bg1"/>
                </a:solidFill>
              </a:rPr>
              <a:t>4.- Melodía Cristiana: Sumérgeme – DAR CLIC AQUÍ</a:t>
            </a:r>
            <a:endParaRPr lang="en-US" dirty="0">
              <a:solidFill>
                <a:schemeClr val="bg1"/>
              </a:solidFill>
            </a:endParaRPr>
          </a:p>
        </p:txBody>
      </p:sp>
    </p:spTree>
  </p:cSld>
  <p:clrMapOvr>
    <a:masterClrMapping/>
  </p:clrMapOvr>
  <p:transition spd="slow">
    <p:comb/>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n-U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n-U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n-U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n-US"/>
          </a:p>
        </p:txBody>
      </p:sp>
      <p:pic>
        <p:nvPicPr>
          <p:cNvPr id="11274" name="Picture 10" descr="boletin">
            <a:hlinkClick r:id="rId2"/>
          </p:cNvPr>
          <p:cNvPicPr>
            <a:picLocks noChangeAspect="1" noChangeArrowheads="1"/>
          </p:cNvPicPr>
          <p:nvPr/>
        </p:nvPicPr>
        <p:blipFill>
          <a:blip r:embed="rId3"/>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1475</TotalTime>
  <Words>3503</Words>
  <Application>Microsoft Office PowerPoint</Application>
  <PresentationFormat>Presentación en pantalla (4:3)</PresentationFormat>
  <Paragraphs>160</Paragraphs>
  <Slides>36</Slides>
  <Notes>2</Notes>
  <HiddenSlides>0</HiddenSlides>
  <MMClips>0</MMClips>
  <ScaleCrop>false</ScaleCrop>
  <HeadingPairs>
    <vt:vector size="4" baseType="variant">
      <vt:variant>
        <vt:lpstr>Tema</vt:lpstr>
      </vt:variant>
      <vt:variant>
        <vt:i4>2</vt:i4>
      </vt:variant>
      <vt:variant>
        <vt:lpstr>Títulos de diapositiva</vt:lpstr>
      </vt:variant>
      <vt:variant>
        <vt:i4>36</vt:i4>
      </vt:variant>
    </vt:vector>
  </HeadingPairs>
  <TitlesOfParts>
    <vt:vector size="38"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Roberto</dc:creator>
  <cp:lastModifiedBy>Roberto</cp:lastModifiedBy>
  <cp:revision>165</cp:revision>
  <dcterms:created xsi:type="dcterms:W3CDTF">2013-09-04T01:35:43Z</dcterms:created>
  <dcterms:modified xsi:type="dcterms:W3CDTF">2013-09-07T01:58:06Z</dcterms:modified>
</cp:coreProperties>
</file>