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411" r:id="rId3"/>
    <p:sldId id="383" r:id="rId4"/>
    <p:sldId id="393" r:id="rId5"/>
    <p:sldId id="394" r:id="rId6"/>
    <p:sldId id="388" r:id="rId7"/>
    <p:sldId id="390" r:id="rId8"/>
    <p:sldId id="399" r:id="rId9"/>
    <p:sldId id="384" r:id="rId10"/>
    <p:sldId id="387" r:id="rId11"/>
    <p:sldId id="406" r:id="rId12"/>
    <p:sldId id="404" r:id="rId13"/>
    <p:sldId id="385" r:id="rId14"/>
    <p:sldId id="402" r:id="rId15"/>
    <p:sldId id="398" r:id="rId16"/>
    <p:sldId id="396" r:id="rId17"/>
    <p:sldId id="408" r:id="rId18"/>
    <p:sldId id="400" r:id="rId19"/>
    <p:sldId id="405" r:id="rId20"/>
    <p:sldId id="412" r:id="rId21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Z/rML/9DafOW0D1tHBS7w==" hashData="y2MkyDMAp3hPZB8NffrLINNgxW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0000"/>
    <a:srgbClr val="3E1F00"/>
    <a:srgbClr val="582C00"/>
    <a:srgbClr val="360000"/>
    <a:srgbClr val="302F17"/>
    <a:srgbClr val="2B2A00"/>
    <a:srgbClr val="002600"/>
    <a:srgbClr val="9E2600"/>
    <a:srgbClr val="320000"/>
    <a:srgbClr val="4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28/05/2015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28/05/2015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28/05/2015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28/05/2015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28/05/2015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28/05/2015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28/05/2015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28/05/2015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28/05/2015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28/05/2015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28/05/2015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28/05/2015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018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28/05/2015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C:\01 Mis docu. Backup\Mis imágenes\00 Para el mensaje haciendo\01 título1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80" b="20151"/>
          <a:stretch/>
        </p:blipFill>
        <p:spPr bwMode="auto">
          <a:xfrm>
            <a:off x="179390" y="185794"/>
            <a:ext cx="8137525" cy="648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01 Mis docu. Backup\Mis imágenes\00 Para el mensaje haciendo\01 título2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41" b="12769"/>
          <a:stretch/>
        </p:blipFill>
        <p:spPr bwMode="auto">
          <a:xfrm>
            <a:off x="899490" y="4379495"/>
            <a:ext cx="6656387" cy="54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mr Ismail - Lylet hob 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81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r="174"/>
          <a:stretch/>
        </p:blipFill>
        <p:spPr bwMode="auto">
          <a:xfrm>
            <a:off x="1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47295"/>
            <a:ext cx="85691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El hombre puede soportar las desgracias que son accidentales y llegan de fuera. Pero sufrir por propias culpas, ésa es la pesadilla de la vida.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7380" y="4269069"/>
            <a:ext cx="85691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Los hombres casados son horriblemente aburridos cuando son buenos maridos, e insoportablemente presumidos cuando no lo son.</a:t>
            </a:r>
          </a:p>
        </p:txBody>
      </p:sp>
    </p:spTree>
    <p:extLst>
      <p:ext uri="{BB962C8B-B14F-4D97-AF65-F5344CB8AC3E}">
        <p14:creationId xmlns:p14="http://schemas.microsoft.com/office/powerpoint/2010/main" val="212347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71180"/>
            <a:ext cx="84251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Se puede admitir la fuerza bruta, pero la razón bruta es insoportable.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07380" y="4538345"/>
            <a:ext cx="84251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Todos estamos en la cloaca, pero algunos estamos mirando a las estrellas.</a:t>
            </a:r>
          </a:p>
        </p:txBody>
      </p:sp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81160"/>
            <a:ext cx="83531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580000"/>
                  </a:glow>
                </a:effectLst>
                <a:latin typeface="+mj-lt"/>
              </a:rPr>
              <a:t>Mientras una mujer pueda parecer diez años más joven que su hija, es completamente feliz.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7380" y="4249819"/>
            <a:ext cx="83531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420000"/>
                  </a:glow>
                </a:effectLst>
                <a:latin typeface="+mj-lt"/>
              </a:rPr>
              <a:t>La gente enseña para disimular su ignorancia, lo mismo que sonríe para ocultar sus lágrimas</a:t>
            </a:r>
          </a:p>
        </p:txBody>
      </p:sp>
    </p:spTree>
    <p:extLst>
      <p:ext uri="{BB962C8B-B14F-4D97-AF65-F5344CB8AC3E}">
        <p14:creationId xmlns:p14="http://schemas.microsoft.com/office/powerpoint/2010/main" val="1133170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71180"/>
            <a:ext cx="83531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Es mejor ser guapo que ser bueno. Pero... es mejor ser bueno que ser feo.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7380" y="4557595"/>
            <a:ext cx="83531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Tengo gustos simples. Me satisfago con lo mejor.</a:t>
            </a:r>
          </a:p>
        </p:txBody>
      </p:sp>
    </p:spTree>
    <p:extLst>
      <p:ext uri="{BB962C8B-B14F-4D97-AF65-F5344CB8AC3E}">
        <p14:creationId xmlns:p14="http://schemas.microsoft.com/office/powerpoint/2010/main" val="70153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51930"/>
            <a:ext cx="84251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480000"/>
                  </a:glow>
                </a:effectLst>
                <a:latin typeface="+mj-lt"/>
              </a:rPr>
              <a:t>Algunas personas causan felicidad a donde van; otras, cuando se van.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7380" y="4547970"/>
            <a:ext cx="84251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480000"/>
                  </a:glow>
                </a:effectLst>
                <a:latin typeface="+mn-lt"/>
              </a:rPr>
              <a:t>Lo único que hace emocionante el matrimonio es la infidelidad.</a:t>
            </a:r>
          </a:p>
        </p:txBody>
      </p:sp>
    </p:spTree>
    <p:extLst>
      <p:ext uri="{BB962C8B-B14F-4D97-AF65-F5344CB8AC3E}">
        <p14:creationId xmlns:p14="http://schemas.microsoft.com/office/powerpoint/2010/main" val="1133170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47295"/>
            <a:ext cx="82811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Cuando los hombres aman a las mujeres sólo les dan un poco de su vida; más las mujeres, cuando aman, lo dan todo.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07380" y="4274059"/>
            <a:ext cx="82811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Admiro a los hombres que han pasado de los setenta; siempre ofrecen a las mujeres un amor para toda la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vida.</a:t>
            </a:r>
            <a:endParaRPr lang="es-CO" sz="20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1482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07380" y="161910"/>
            <a:ext cx="83531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única manera de librarse de la tentación es caer en ella.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107380" y="4567220"/>
            <a:ext cx="83531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Amarse a sí mismo es el comienzo de un idilio que durará toda la vida.</a:t>
            </a:r>
          </a:p>
        </p:txBody>
      </p:sp>
    </p:spTree>
    <p:extLst>
      <p:ext uri="{BB962C8B-B14F-4D97-AF65-F5344CB8AC3E}">
        <p14:creationId xmlns:p14="http://schemas.microsoft.com/office/powerpoint/2010/main" val="70153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28400"/>
            <a:ext cx="83531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Cuando una persona hace una cosa soberanamente estúpida, siempre la hace por los más nobles motivos.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7380" y="4245184"/>
            <a:ext cx="83531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 único amor consecuente, fiel, comprensivo, que todo lo perdona, que nunca nos defrauda, y que nos acompaña hasta la muerte es el amor propio.</a:t>
            </a:r>
          </a:p>
        </p:txBody>
      </p:sp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56920"/>
            <a:ext cx="83531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3E0000"/>
                  </a:outerShdw>
                </a:effectLst>
                <a:latin typeface="+mj-lt"/>
              </a:rPr>
              <a:t>Cada acierto nos trae un enemigo. Para ser popular hay que ser mediocre.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7380" y="4547970"/>
            <a:ext cx="83531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3E0000"/>
                  </a:outerShdw>
                </a:effectLst>
                <a:latin typeface="+mj-lt"/>
              </a:rPr>
              <a:t>Perdona siempre a tu enemigo. No hay nada que le enfurezca más.</a:t>
            </a:r>
          </a:p>
        </p:txBody>
      </p:sp>
    </p:spTree>
    <p:extLst>
      <p:ext uri="{BB962C8B-B14F-4D97-AF65-F5344CB8AC3E}">
        <p14:creationId xmlns:p14="http://schemas.microsoft.com/office/powerpoint/2010/main" val="1533639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107504" y="176170"/>
            <a:ext cx="82089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Cuando hayamos descubierto las leyes que rigen la vida, nos daremos cuenta de que el hombre de acción se ilusiona más que el soñador.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107504" y="4259444"/>
            <a:ext cx="82089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Los hombres jóvenes quieren ser fieles y no lo consiguen; los hombres viejos quieren ser infieles y no lo logran.</a:t>
            </a:r>
          </a:p>
        </p:txBody>
      </p:sp>
    </p:spTree>
    <p:extLst>
      <p:ext uri="{BB962C8B-B14F-4D97-AF65-F5344CB8AC3E}">
        <p14:creationId xmlns:p14="http://schemas.microsoft.com/office/powerpoint/2010/main" val="18154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85795"/>
            <a:ext cx="82811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Uno debería estar siempre enamorado. Por eso jamás deberíamos casarnos.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07380" y="4562585"/>
            <a:ext cx="82811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Si usted quiere saber lo que una mujer dice realmente, mírela, no la escuche.</a:t>
            </a:r>
          </a:p>
        </p:txBody>
      </p:sp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66545"/>
            <a:ext cx="83531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0000"/>
                  </a:glow>
                </a:effectLst>
                <a:latin typeface="+mj-lt"/>
              </a:rPr>
              <a:t>En estos tiempos los jóvenes piensan que el dinero lo es todo, algo que comprueban cuando se hacen mayores.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7380" y="4273704"/>
            <a:ext cx="83531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0000"/>
                  </a:glow>
                </a:effectLst>
                <a:latin typeface="+mj-lt"/>
              </a:rPr>
              <a:t>Se llama matrimonio de conveniencia a un matrimonio de personas que no se convienen en absoluto.</a:t>
            </a:r>
          </a:p>
        </p:txBody>
      </p:sp>
    </p:spTree>
    <p:extLst>
      <p:ext uri="{BB962C8B-B14F-4D97-AF65-F5344CB8AC3E}">
        <p14:creationId xmlns:p14="http://schemas.microsoft.com/office/powerpoint/2010/main" val="18154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76170"/>
            <a:ext cx="82811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Debemos ser modestos recordando que los demás son inferiores a nosotros.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7380" y="4547970"/>
            <a:ext cx="82811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Si ser distinto es un crimen, yo mismo me colocaré las cadenas.</a:t>
            </a:r>
          </a:p>
        </p:txBody>
      </p:sp>
    </p:spTree>
    <p:extLst>
      <p:ext uri="{BB962C8B-B14F-4D97-AF65-F5344CB8AC3E}">
        <p14:creationId xmlns:p14="http://schemas.microsoft.com/office/powerpoint/2010/main" val="2968179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24115"/>
            <a:ext cx="82811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>
                <a:solidFill>
                  <a:srgbClr val="302F17"/>
                </a:solidFill>
                <a:latin typeface="+mj-lt"/>
              </a:rPr>
              <a:t>La única diferencia entre los santos y los pecadores es que los santos tuvieron su pasado, y los pecadores tienen su futuro.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7380" y="4307569"/>
            <a:ext cx="82811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02F17"/>
                </a:solidFill>
                <a:latin typeface="+mj-lt"/>
              </a:rPr>
              <a:t>El remedio para librarse de una tentación: sucumbir a ella. Si resistís, vuestra alma enfermará de deseo.</a:t>
            </a:r>
          </a:p>
        </p:txBody>
      </p:sp>
    </p:spTree>
    <p:extLst>
      <p:ext uri="{BB962C8B-B14F-4D97-AF65-F5344CB8AC3E}">
        <p14:creationId xmlns:p14="http://schemas.microsoft.com/office/powerpoint/2010/main" val="2968179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01 Mis docu. Backup\Mis imágenes\00 Para el mensaje haciendo\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107504" y="155360"/>
            <a:ext cx="82809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trabajo es el refugio de los que no tienen nada que hacer.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107504" y="4567220"/>
            <a:ext cx="82809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Las mujeres han sido hechas para ser amadas, no para ser comprendidas.</a:t>
            </a:r>
          </a:p>
        </p:txBody>
      </p:sp>
    </p:spTree>
    <p:extLst>
      <p:ext uri="{BB962C8B-B14F-4D97-AF65-F5344CB8AC3E}">
        <p14:creationId xmlns:p14="http://schemas.microsoft.com/office/powerpoint/2010/main" val="493031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:\01 Mis docu. Backup\Mis imágenes\00 Para el mensaje haciendo\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66545"/>
            <a:ext cx="82811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Un fracaso en amor es, para el hombre, como una misión cumplida. Los corazones están hechos para ser rotos.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07380" y="4254809"/>
            <a:ext cx="82811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Si los pobres tuvieran por lo menos un buen perfil, sería sencillo resolver el problema de la pobreza.</a:t>
            </a:r>
          </a:p>
        </p:txBody>
      </p:sp>
    </p:spTree>
    <p:extLst>
      <p:ext uri="{BB962C8B-B14F-4D97-AF65-F5344CB8AC3E}">
        <p14:creationId xmlns:p14="http://schemas.microsoft.com/office/powerpoint/2010/main" val="18154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07380" y="142660"/>
            <a:ext cx="82811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Hoy en día es muy peligroso para un marido galantear a su mujer en público. Hace pensar siempre a la gente que le pega cuando están a solas.</a:t>
            </a:r>
          </a:p>
        </p:txBody>
      </p:sp>
      <p:cxnSp>
        <p:nvCxnSpPr>
          <p:cNvPr id="13" name="12 Conector recto"/>
          <p:cNvCxnSpPr/>
          <p:nvPr/>
        </p:nvCxnSpPr>
        <p:spPr bwMode="auto">
          <a:xfrm>
            <a:off x="-70535" y="4391250"/>
            <a:ext cx="9429750" cy="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1 Grupo"/>
          <p:cNvGrpSpPr/>
          <p:nvPr/>
        </p:nvGrpSpPr>
        <p:grpSpPr>
          <a:xfrm>
            <a:off x="1619590" y="4455637"/>
            <a:ext cx="5570367" cy="492443"/>
            <a:chOff x="1619590" y="4455637"/>
            <a:chExt cx="5570367" cy="492443"/>
          </a:xfrm>
        </p:grpSpPr>
        <p:sp>
          <p:nvSpPr>
            <p:cNvPr id="4" name="3 CuadroTexto"/>
            <p:cNvSpPr txBox="1"/>
            <p:nvPr/>
          </p:nvSpPr>
          <p:spPr>
            <a:xfrm>
              <a:off x="1619590" y="4455637"/>
              <a:ext cx="1691617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300" b="1" dirty="0" smtClean="0">
                  <a:solidFill>
                    <a:schemeClr val="bg1"/>
                  </a:solidFill>
                  <a:latin typeface="+mj-lt"/>
                </a:rPr>
                <a:t>Música:</a:t>
              </a:r>
            </a:p>
            <a:p>
              <a:pPr algn="ctr"/>
              <a:r>
                <a:rPr lang="es-CO" sz="1300" b="1" dirty="0" err="1">
                  <a:solidFill>
                    <a:schemeClr val="bg1"/>
                  </a:solidFill>
                  <a:latin typeface="+mj-lt"/>
                </a:rPr>
                <a:t>Lylet</a:t>
              </a:r>
              <a:r>
                <a:rPr lang="es-CO" sz="1300" b="1" dirty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s-CO" sz="1300" b="1" dirty="0" err="1" smtClean="0">
                  <a:solidFill>
                    <a:schemeClr val="bg1"/>
                  </a:solidFill>
                  <a:latin typeface="+mj-lt"/>
                </a:rPr>
                <a:t>hob</a:t>
              </a:r>
              <a:r>
                <a:rPr lang="es-CO" sz="1300" b="1" dirty="0">
                  <a:solidFill>
                    <a:schemeClr val="bg1"/>
                  </a:solidFill>
                  <a:latin typeface="+mj-lt"/>
                </a:rPr>
                <a:t> - </a:t>
              </a:r>
              <a:r>
                <a:rPr lang="es-CO" sz="1300" b="1" i="1" dirty="0" err="1">
                  <a:solidFill>
                    <a:schemeClr val="bg1"/>
                  </a:solidFill>
                  <a:latin typeface="+mj-lt"/>
                </a:rPr>
                <a:t>Amr</a:t>
              </a:r>
              <a:r>
                <a:rPr lang="es-CO" sz="1300" b="1" i="1" dirty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s-CO" sz="1300" b="1" i="1" dirty="0" err="1">
                  <a:solidFill>
                    <a:schemeClr val="bg1"/>
                  </a:solidFill>
                  <a:latin typeface="+mj-lt"/>
                </a:rPr>
                <a:t>Ismail</a:t>
              </a:r>
              <a:endParaRPr lang="es-CO" sz="1300" b="1" i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4" name="13 CuadroTexto"/>
            <p:cNvSpPr txBox="1"/>
            <p:nvPr/>
          </p:nvSpPr>
          <p:spPr>
            <a:xfrm>
              <a:off x="5208068" y="4455637"/>
              <a:ext cx="1981889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300" b="1" dirty="0" smtClean="0">
                  <a:solidFill>
                    <a:schemeClr val="bg1"/>
                  </a:solidFill>
                  <a:latin typeface="+mj-lt"/>
                </a:rPr>
                <a:t>Realización general:</a:t>
              </a:r>
            </a:p>
            <a:p>
              <a:pPr algn="ctr"/>
              <a:r>
                <a:rPr lang="es-CO" sz="1300" b="1" i="1" dirty="0" smtClean="0">
                  <a:solidFill>
                    <a:schemeClr val="bg1"/>
                  </a:solidFill>
                  <a:latin typeface="+mj-lt"/>
                </a:rPr>
                <a:t>Rodrigo Valencia Cardona</a:t>
              </a:r>
              <a:endParaRPr lang="es-CO" sz="1300" b="1" i="1" dirty="0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5809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4678</TotalTime>
  <Words>645</Words>
  <Application>Microsoft Office PowerPoint</Application>
  <PresentationFormat>Presentación en pantalla (16:9)</PresentationFormat>
  <Paragraphs>50</Paragraphs>
  <Slides>19</Slides>
  <Notes>11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267</cp:revision>
  <dcterms:created xsi:type="dcterms:W3CDTF">2013-05-29T02:56:16Z</dcterms:created>
  <dcterms:modified xsi:type="dcterms:W3CDTF">2015-05-28T23:53:21Z</dcterms:modified>
</cp:coreProperties>
</file>