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8"/>
  </p:notesMasterIdLst>
  <p:sldIdLst>
    <p:sldId id="368" r:id="rId3"/>
    <p:sldId id="373" r:id="rId4"/>
    <p:sldId id="372" r:id="rId5"/>
    <p:sldId id="357" r:id="rId6"/>
    <p:sldId id="369" r:id="rId7"/>
    <p:sldId id="356" r:id="rId8"/>
    <p:sldId id="355" r:id="rId9"/>
    <p:sldId id="354" r:id="rId10"/>
    <p:sldId id="336" r:id="rId11"/>
    <p:sldId id="371" r:id="rId12"/>
    <p:sldId id="350" r:id="rId13"/>
    <p:sldId id="353" r:id="rId14"/>
    <p:sldId id="352" r:id="rId15"/>
    <p:sldId id="339" r:id="rId16"/>
    <p:sldId id="374" r:id="rId17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SV1KST5QC53hgScDh+TTg==" hashData="LAST3FvQrF6lNBt93jLLCyfoP4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AE69A"/>
    <a:srgbClr val="62D862"/>
    <a:srgbClr val="33CC33"/>
    <a:srgbClr val="32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90" d="100"/>
          <a:sy n="90" d="100"/>
        </p:scale>
        <p:origin x="-120" y="-23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D6E4B0-7E68-4060-BA97-C53B3C8C92FF}" type="datetimeFigureOut">
              <a:rPr lang="es-CO" smtClean="0"/>
              <a:t>26/04/2014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FAB547-CD5D-47F8-B302-D2879222E2D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14096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26/04/2014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26/04/2014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26/04/2014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26/04/2014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26/04/2014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26/04/2014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26/04/2014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26/04/2014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26/04/2014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26/04/2014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26/04/2014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7D903E-5597-470C-8929-02A728C9010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02323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26/04/2014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3B53727-A459-4950-9394-B5C4447A348B}" type="slidenum">
              <a:rPr lang="es-ES_tradnl" smtClean="0">
                <a:solidFill>
                  <a:srgbClr val="000000"/>
                </a:solidFill>
                <a:latin typeface="Arial" pitchFamily="34" charset="0"/>
              </a:rPr>
              <a:pPr/>
              <a:t>‹Nº›</a:t>
            </a:fld>
            <a:endParaRPr lang="es-ES_tradnl" smtClean="0">
              <a:solidFill>
                <a:srgbClr val="000000"/>
              </a:solidFill>
              <a:latin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01 Mis docu. Backup\Mis imágenes\00 Para el mensaje haciendo\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-19050"/>
            <a:ext cx="9174163" cy="518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Paisaje Fondos de pantalla - screensho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sp>
        <p:nvSpPr>
          <p:cNvPr id="5" name="AutoShape 7" descr="The Best of Nature Wallpaper - screenshot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sp>
        <p:nvSpPr>
          <p:cNvPr id="3" name="2 Rectángulo"/>
          <p:cNvSpPr/>
          <p:nvPr/>
        </p:nvSpPr>
        <p:spPr>
          <a:xfrm>
            <a:off x="1765752" y="1002090"/>
            <a:ext cx="5612498" cy="203132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es-ES" sz="4800" b="1" cap="none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Arial Rounded MT Bold" pitchFamily="34" charset="0"/>
              </a:rPr>
              <a:t>Instrucciones</a:t>
            </a:r>
          </a:p>
          <a:p>
            <a:pPr algn="ctr"/>
            <a:r>
              <a:rPr lang="es-ES" sz="4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Arial Rounded MT Bold" pitchFamily="34" charset="0"/>
              </a:rPr>
              <a:t>Para Tu Felicidad.</a:t>
            </a:r>
          </a:p>
          <a:p>
            <a:pPr algn="ctr"/>
            <a:r>
              <a:rPr lang="es-ES" sz="2600" b="1" cap="none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Arial Rounded MT Bold" pitchFamily="34" charset="0"/>
              </a:rPr>
              <a:t>(Padre a Hijo)</a:t>
            </a:r>
            <a:endParaRPr lang="es-ES" sz="26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1728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cover dir="lu"/>
        <p:sndAc>
          <p:stSnd loop="1">
            <p:snd r:embed="rId2" name="David Lanz - Nights in white satin.wav"/>
          </p:stSnd>
        </p:sndAc>
      </p:transition>
    </mc:Choice>
    <mc:Fallback>
      <p:transition spd="slow">
        <p:cover dir="lu"/>
        <p:sndAc>
          <p:stSnd loop="1">
            <p:snd r:embed="rId2" name="David Lanz - Nights in white sati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01 Mis docu. Backup\Mis imágenes\00 Para el mensaje haciendo\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-19050"/>
            <a:ext cx="9174163" cy="518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51520" y="123478"/>
            <a:ext cx="864096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Jackson Brown es un padre preocupado por la felicidad de su hijo y por ello le escribió estos “consejos” cuando éste se fue a estudiar a la Universidad, lejos de su casa. Su hijo decidió fotocopiarlos y los distribuyó entre sus compañeros. Los mensajes tuvieron tanto éxito, que una editorial le pidió autorización a Brown para editar un libro con ellos, </a:t>
            </a:r>
            <a:r>
              <a:rPr lang="es-CO" b="1" dirty="0" err="1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Life's</a:t>
            </a:r>
            <a:r>
              <a:rPr lang="es-CO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 Little </a:t>
            </a:r>
            <a:r>
              <a:rPr lang="es-CO" b="1" dirty="0" err="1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Instruction</a:t>
            </a:r>
            <a:r>
              <a:rPr lang="es-CO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 Book, una publicación que rápidamente se convirtió en un </a:t>
            </a:r>
            <a:r>
              <a:rPr lang="es-CO" b="1" dirty="0" err="1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best</a:t>
            </a:r>
            <a:r>
              <a:rPr lang="es-CO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 </a:t>
            </a:r>
            <a:r>
              <a:rPr lang="es-CO" b="1" dirty="0" err="1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seller</a:t>
            </a:r>
            <a:r>
              <a:rPr lang="es-CO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 traducido a varios idiomas.</a:t>
            </a:r>
          </a:p>
        </p:txBody>
      </p:sp>
    </p:spTree>
    <p:extLst>
      <p:ext uri="{BB962C8B-B14F-4D97-AF65-F5344CB8AC3E}">
        <p14:creationId xmlns:p14="http://schemas.microsoft.com/office/powerpoint/2010/main" val="3068678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 dir="lu"/>
      </p:transition>
    </mc:Choice>
    <mc:Fallback xmlns="">
      <p:transition spd="slow">
        <p:cover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01 Mis docu. Backup\Mis imágenes\00 Para el mensaje haciendo\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-19050"/>
            <a:ext cx="9174163" cy="518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4283968" y="2223904"/>
            <a:ext cx="47525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- </a:t>
            </a:r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Observa el amanecer por lo menos una vez al año.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4283968" y="195486"/>
            <a:ext cx="475252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Hijo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:</a:t>
            </a:r>
          </a:p>
          <a:p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 </a:t>
            </a:r>
            <a:endParaRPr lang="es-CO" sz="2000" b="1" dirty="0">
              <a:solidFill>
                <a:schemeClr val="bg1"/>
              </a:solidFill>
              <a:effectLst>
                <a:glow rad="76200">
                  <a:schemeClr val="tx1"/>
                </a:glow>
              </a:effectLst>
              <a:latin typeface="+mj-lt"/>
            </a:endParaRPr>
          </a:p>
          <a:p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- </a:t>
            </a:r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Cásate con la persona correcta. De esta decisión dependerá el 90% de tu felicidad o tu miseria.</a:t>
            </a:r>
          </a:p>
        </p:txBody>
      </p:sp>
      <p:sp>
        <p:nvSpPr>
          <p:cNvPr id="2" name="1 Rectángulo"/>
          <p:cNvSpPr/>
          <p:nvPr/>
        </p:nvSpPr>
        <p:spPr>
          <a:xfrm>
            <a:off x="4283968" y="3363838"/>
            <a:ext cx="47525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- Estrecha </a:t>
            </a:r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la mano con firmeza, y mira a la gente de frente a los ojos.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4283968" y="4475896"/>
            <a:ext cx="475252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- Ten </a:t>
            </a:r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un buen equipo de música.</a:t>
            </a:r>
          </a:p>
        </p:txBody>
      </p:sp>
    </p:spTree>
    <p:extLst>
      <p:ext uri="{BB962C8B-B14F-4D97-AF65-F5344CB8AC3E}">
        <p14:creationId xmlns:p14="http://schemas.microsoft.com/office/powerpoint/2010/main" val="1910210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 dir="lu"/>
      </p:transition>
    </mc:Choice>
    <mc:Fallback xmlns="">
      <p:transition spd="slow">
        <p:cover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8" grpId="0"/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01 Mis docu. Backup\Mis imágenes\00 Para el mensaje haciendo\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-19050"/>
            <a:ext cx="9174163" cy="518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4139952" y="187935"/>
            <a:ext cx="492042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- Elige </a:t>
            </a:r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a un socio de la misma manera que elegirías a un compañero de tenis: busca que sea fuerte donde tú eres débil y viceversa.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4139952" y="1719848"/>
            <a:ext cx="492042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- Desconfía </a:t>
            </a:r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de los fanfarrones: nadie alardea de lo que le sobra.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4139952" y="2943984"/>
            <a:ext cx="492042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- Recuerda </a:t>
            </a:r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los cumpleaños de la gente que te importa.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4139952" y="4240128"/>
            <a:ext cx="492042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- Evita </a:t>
            </a:r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a las personas negativas; siempre tienen un problema para cada solución.</a:t>
            </a:r>
          </a:p>
        </p:txBody>
      </p:sp>
    </p:spTree>
    <p:extLst>
      <p:ext uri="{BB962C8B-B14F-4D97-AF65-F5344CB8AC3E}">
        <p14:creationId xmlns:p14="http://schemas.microsoft.com/office/powerpoint/2010/main" val="4286632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 dir="lu"/>
      </p:transition>
    </mc:Choice>
    <mc:Fallback xmlns="">
      <p:transition spd="slow">
        <p:cover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01 Mis docu. Backup\Mis imágenes\00 Para el mensaje haciendo\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-19050"/>
            <a:ext cx="9174163" cy="518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10 Rectángulo"/>
          <p:cNvSpPr/>
          <p:nvPr/>
        </p:nvSpPr>
        <p:spPr>
          <a:xfrm>
            <a:off x="4077569" y="279688"/>
            <a:ext cx="499742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dirty="0" smtClean="0">
                <a:solidFill>
                  <a:schemeClr val="bg1"/>
                </a:solidFill>
                <a:effectLst>
                  <a:glow rad="88900">
                    <a:schemeClr val="tx1"/>
                  </a:glow>
                </a:effectLst>
                <a:latin typeface="+mj-lt"/>
              </a:rPr>
              <a:t>- Maneja </a:t>
            </a:r>
            <a:r>
              <a:rPr lang="es-CO" sz="2000" b="1" dirty="0">
                <a:solidFill>
                  <a:schemeClr val="bg1"/>
                </a:solidFill>
                <a:effectLst>
                  <a:glow rad="88900">
                    <a:schemeClr val="tx1"/>
                  </a:glow>
                </a:effectLst>
                <a:latin typeface="+mj-lt"/>
              </a:rPr>
              <a:t>coches que no sean muy caros, pero date el gusto de tener una buena casa.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4077568" y="1844119"/>
            <a:ext cx="499742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- No </a:t>
            </a:r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hagas comentarios sobre el peso de una persona, ni le digas a alguien que está perdiendo el pelo. Ya lo sabe.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4077569" y="3579862"/>
            <a:ext cx="499742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- Recuerda </a:t>
            </a:r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que se logra más de las personas por medio del estímulo que del reproche. Dile al débil que es fuerte y lo verás hacer fuerza.</a:t>
            </a:r>
          </a:p>
        </p:txBody>
      </p:sp>
    </p:spTree>
    <p:extLst>
      <p:ext uri="{BB962C8B-B14F-4D97-AF65-F5344CB8AC3E}">
        <p14:creationId xmlns:p14="http://schemas.microsoft.com/office/powerpoint/2010/main" val="779595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 dir="lu"/>
      </p:transition>
    </mc:Choice>
    <mc:Fallback xmlns="">
      <p:transition spd="slow">
        <p:cover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01 Mis docu. Backup\Mis imágenes\00 Para el mensaje haciendo\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-19050"/>
            <a:ext cx="9174163" cy="518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159202" y="195486"/>
            <a:ext cx="48965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dirty="0" smtClean="0">
                <a:solidFill>
                  <a:schemeClr val="bg1"/>
                </a:solidFill>
                <a:effectLst>
                  <a:glow rad="88900">
                    <a:schemeClr val="tx1"/>
                  </a:glow>
                </a:effectLst>
                <a:latin typeface="+mj-lt"/>
              </a:rPr>
              <a:t>- Nunca </a:t>
            </a:r>
            <a:r>
              <a:rPr lang="es-CO" sz="2000" b="1" dirty="0">
                <a:solidFill>
                  <a:schemeClr val="bg1"/>
                </a:solidFill>
                <a:effectLst>
                  <a:glow rad="88900">
                    <a:schemeClr val="tx1"/>
                  </a:glow>
                </a:effectLst>
                <a:latin typeface="+mj-lt"/>
              </a:rPr>
              <a:t>existe una segunda oportunidad para causar una buena primera impresión.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4159202" y="1575832"/>
            <a:ext cx="48965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- Nunca </a:t>
            </a:r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amenaces si no estás dispuesto a cumplir.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4159202" y="2871976"/>
            <a:ext cx="48965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- Muestra </a:t>
            </a:r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respeto extra por las personas que hacen el trabajo más pesado.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4159202" y="4240128"/>
            <a:ext cx="48965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- Haz </a:t>
            </a:r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lo que creas que sea correcto, sin importar lo que otros piensen.</a:t>
            </a:r>
          </a:p>
        </p:txBody>
      </p:sp>
    </p:spTree>
    <p:extLst>
      <p:ext uri="{BB962C8B-B14F-4D97-AF65-F5344CB8AC3E}">
        <p14:creationId xmlns:p14="http://schemas.microsoft.com/office/powerpoint/2010/main" val="2746533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 dir="lu"/>
      </p:transition>
    </mc:Choice>
    <mc:Fallback xmlns="">
      <p:transition spd="slow">
        <p:cover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01 Mis docu. Backup\Mis imágenes\00 Para el mensaje haciendo\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-19050"/>
            <a:ext cx="9174163" cy="518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219597" y="267494"/>
            <a:ext cx="486003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dirty="0" smtClean="0">
                <a:solidFill>
                  <a:schemeClr val="bg1"/>
                </a:solidFill>
                <a:effectLst>
                  <a:glow rad="88900">
                    <a:schemeClr val="tx1"/>
                  </a:glow>
                </a:effectLst>
                <a:latin typeface="+mj-lt"/>
              </a:rPr>
              <a:t>- Dale </a:t>
            </a:r>
            <a:r>
              <a:rPr lang="es-CO" sz="2000" b="1" dirty="0">
                <a:solidFill>
                  <a:schemeClr val="bg1"/>
                </a:solidFill>
                <a:effectLst>
                  <a:glow rad="88900">
                    <a:schemeClr val="tx1"/>
                  </a:glow>
                </a:effectLst>
                <a:latin typeface="+mj-lt"/>
              </a:rPr>
              <a:t>una mano a tu hijo cada vez que tengas la </a:t>
            </a:r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oportunidad</a:t>
            </a:r>
            <a:r>
              <a:rPr lang="es-CO" sz="2000" b="1" dirty="0">
                <a:solidFill>
                  <a:schemeClr val="bg1"/>
                </a:solidFill>
                <a:effectLst>
                  <a:glow rad="88900">
                    <a:schemeClr val="tx1"/>
                  </a:glow>
                </a:effectLst>
                <a:latin typeface="+mj-lt"/>
              </a:rPr>
              <a:t>. Llegará el momento en que ya no te dejará hacerlo.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4219597" y="2060143"/>
            <a:ext cx="486003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- Acude </a:t>
            </a:r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a tus compromisos a tiempo. La puntualidad es el respeto por el tiempo ajeno.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4219596" y="3860343"/>
            <a:ext cx="486003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- Aprende </a:t>
            </a:r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a compartir con los demás y descubre la alegría de ser útil a tu prójimo. El que no vive para servir, no sirve para vivir.</a:t>
            </a:r>
          </a:p>
        </p:txBody>
      </p:sp>
    </p:spTree>
    <p:extLst>
      <p:ext uri="{BB962C8B-B14F-4D97-AF65-F5344CB8AC3E}">
        <p14:creationId xmlns:p14="http://schemas.microsoft.com/office/powerpoint/2010/main" val="593601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 dir="lu"/>
      </p:transition>
    </mc:Choice>
    <mc:Fallback xmlns="">
      <p:transition spd="slow">
        <p:cover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01 Mis docu. Backup\Mis imágenes\00 Para el mensaje haciendo\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-19050"/>
            <a:ext cx="9174163" cy="518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248472" y="267494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CO" sz="2000" b="1" dirty="0" smtClean="0">
                <a:solidFill>
                  <a:schemeClr val="bg1"/>
                </a:solidFill>
                <a:effectLst>
                  <a:glow rad="88900">
                    <a:schemeClr val="tx1"/>
                  </a:glow>
                </a:effectLst>
                <a:latin typeface="+mj-lt"/>
              </a:rPr>
              <a:t>- Aprende </a:t>
            </a:r>
            <a:r>
              <a:rPr lang="es-CO" sz="2000" b="1" dirty="0">
                <a:solidFill>
                  <a:schemeClr val="bg1"/>
                </a:solidFill>
                <a:effectLst>
                  <a:glow rad="88900">
                    <a:schemeClr val="tx1"/>
                  </a:glow>
                </a:effectLst>
                <a:latin typeface="+mj-lt"/>
              </a:rPr>
              <a:t>a </a:t>
            </a:r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mirar</a:t>
            </a:r>
            <a:r>
              <a:rPr lang="es-CO" sz="2000" b="1" dirty="0">
                <a:solidFill>
                  <a:schemeClr val="bg1"/>
                </a:solidFill>
                <a:effectLst>
                  <a:glow rad="88900">
                    <a:schemeClr val="tx1"/>
                  </a:glow>
                </a:effectLst>
                <a:latin typeface="+mj-lt"/>
              </a:rPr>
              <a:t> a la gente desde sus sandalias y no desde las tuyas.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4248472" y="1575832"/>
            <a:ext cx="47880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- Ubica </a:t>
            </a:r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tus pretensiones en el marco de tus posibilidades.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4248472" y="2871976"/>
            <a:ext cx="47880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- Recuerda </a:t>
            </a:r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el viejo proverbio: sin deudas, no hay peligros ni problemas.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4248472" y="4168120"/>
            <a:ext cx="47880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- No </a:t>
            </a:r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hay nada más difícil que responder a las preguntas de los necios.</a:t>
            </a:r>
          </a:p>
        </p:txBody>
      </p:sp>
    </p:spTree>
    <p:extLst>
      <p:ext uri="{BB962C8B-B14F-4D97-AF65-F5344CB8AC3E}">
        <p14:creationId xmlns:p14="http://schemas.microsoft.com/office/powerpoint/2010/main" val="1101158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 dir="lu"/>
      </p:transition>
    </mc:Choice>
    <mc:Fallback xmlns="">
      <p:transition spd="slow">
        <p:cover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01 Mis docu. Backup\Mis imágenes\00 Para el mensaje haciendo\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-19050"/>
            <a:ext cx="9174163" cy="518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245468" y="267494"/>
            <a:ext cx="47910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dirty="0" smtClean="0">
                <a:solidFill>
                  <a:schemeClr val="bg1"/>
                </a:solidFill>
                <a:effectLst>
                  <a:glow rad="88900">
                    <a:schemeClr val="tx1"/>
                  </a:glow>
                </a:effectLst>
                <a:latin typeface="+mj-lt"/>
              </a:rPr>
              <a:t>- Confía </a:t>
            </a:r>
            <a:r>
              <a:rPr lang="es-CO" sz="2000" b="1" dirty="0">
                <a:solidFill>
                  <a:schemeClr val="bg1"/>
                </a:solidFill>
                <a:effectLst>
                  <a:glow rad="88900">
                    <a:schemeClr val="tx1"/>
                  </a:glow>
                </a:effectLst>
                <a:latin typeface="+mj-lt"/>
              </a:rPr>
              <a:t>en la gente, pero cierra tu coche con llave.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4245468" y="1575832"/>
            <a:ext cx="47910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- Recuerda </a:t>
            </a:r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que el gran amor y el gran desafío incluyen también 'el gran riesgo'.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4245468" y="2871976"/>
            <a:ext cx="47910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- No </a:t>
            </a:r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esperes que otro sepa lo que quieres si no lo dices.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4245468" y="4168120"/>
            <a:ext cx="47910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- Trata </a:t>
            </a:r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a tus empleados con el mismo respeto con que tratas a tus clientes.</a:t>
            </a:r>
          </a:p>
        </p:txBody>
      </p:sp>
    </p:spTree>
    <p:extLst>
      <p:ext uri="{BB962C8B-B14F-4D97-AF65-F5344CB8AC3E}">
        <p14:creationId xmlns:p14="http://schemas.microsoft.com/office/powerpoint/2010/main" val="2146866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 dir="lu"/>
      </p:transition>
    </mc:Choice>
    <mc:Fallback xmlns="">
      <p:transition spd="slow">
        <p:cover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8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01 Mis docu. Backup\Mis imágenes\00 Para el mensaje haciendo\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-19050"/>
            <a:ext cx="9174163" cy="518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600400" y="267494"/>
            <a:ext cx="543609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dirty="0" smtClean="0">
                <a:solidFill>
                  <a:schemeClr val="bg1"/>
                </a:solidFill>
                <a:effectLst>
                  <a:glow rad="88900">
                    <a:schemeClr val="tx1"/>
                  </a:glow>
                </a:effectLst>
                <a:latin typeface="+mj-lt"/>
              </a:rPr>
              <a:t>- Haz </a:t>
            </a:r>
            <a:r>
              <a:rPr lang="es-CO" sz="2000" b="1" dirty="0">
                <a:solidFill>
                  <a:schemeClr val="bg1"/>
                </a:solidFill>
                <a:effectLst>
                  <a:glow rad="88900">
                    <a:schemeClr val="tx1"/>
                  </a:glow>
                </a:effectLst>
                <a:latin typeface="+mj-lt"/>
              </a:rPr>
              <a:t>dos copias de las fotos que saques y envíalas a las </a:t>
            </a:r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personas</a:t>
            </a:r>
            <a:r>
              <a:rPr lang="es-CO" sz="2000" b="1" dirty="0">
                <a:solidFill>
                  <a:schemeClr val="bg1"/>
                </a:solidFill>
                <a:effectLst>
                  <a:glow rad="88900">
                    <a:schemeClr val="tx1"/>
                  </a:glow>
                </a:effectLst>
                <a:latin typeface="+mj-lt"/>
              </a:rPr>
              <a:t> que aparezcan en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88900">
                    <a:schemeClr val="tx1"/>
                  </a:glow>
                </a:effectLst>
                <a:latin typeface="+mj-lt"/>
              </a:rPr>
              <a:t>dichas </a:t>
            </a:r>
            <a:r>
              <a:rPr lang="es-CO" sz="2000" b="1" dirty="0">
                <a:solidFill>
                  <a:schemeClr val="bg1"/>
                </a:solidFill>
                <a:effectLst>
                  <a:glow rad="88900">
                    <a:schemeClr val="tx1"/>
                  </a:glow>
                </a:effectLst>
                <a:latin typeface="+mj-lt"/>
              </a:rPr>
              <a:t>fotos.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3600400" y="1883608"/>
            <a:ext cx="442798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- No </a:t>
            </a:r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confundas confort con felicidad.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3600401" y="3075806"/>
            <a:ext cx="442798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- Nunca </a:t>
            </a:r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confundas riqueza con éxito.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3600401" y="4168120"/>
            <a:ext cx="543609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- Nunca </a:t>
            </a:r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compres un colchón barato: nos pasamos la tercera parte nuestra vida encima de él.</a:t>
            </a:r>
          </a:p>
        </p:txBody>
      </p:sp>
    </p:spTree>
    <p:extLst>
      <p:ext uri="{BB962C8B-B14F-4D97-AF65-F5344CB8AC3E}">
        <p14:creationId xmlns:p14="http://schemas.microsoft.com/office/powerpoint/2010/main" val="1344312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 dir="lu"/>
      </p:transition>
    </mc:Choice>
    <mc:Fallback xmlns="">
      <p:transition spd="slow">
        <p:cover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10" grpId="0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01 Mis docu. Backup\Mis imágenes\00 Para el mensaje haciendo\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-19050"/>
            <a:ext cx="9174163" cy="518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248472" y="195486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CO" sz="2000" b="1" dirty="0" smtClean="0">
                <a:solidFill>
                  <a:schemeClr val="bg1"/>
                </a:solidFill>
                <a:effectLst>
                  <a:glow rad="88900">
                    <a:schemeClr val="tx1"/>
                  </a:glow>
                </a:effectLst>
                <a:latin typeface="+mj-lt"/>
              </a:rPr>
              <a:t>- No </a:t>
            </a:r>
            <a:r>
              <a:rPr lang="es-CO" sz="2000" b="1" dirty="0">
                <a:solidFill>
                  <a:schemeClr val="bg1"/>
                </a:solidFill>
                <a:effectLst>
                  <a:glow rad="88900">
                    <a:schemeClr val="tx1"/>
                  </a:glow>
                </a:effectLst>
                <a:latin typeface="+mj-lt"/>
              </a:rPr>
              <a:t>pierdas nunca </a:t>
            </a:r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el</a:t>
            </a:r>
            <a:r>
              <a:rPr lang="es-CO" sz="2000" b="1" dirty="0">
                <a:solidFill>
                  <a:schemeClr val="bg1"/>
                </a:solidFill>
                <a:effectLst>
                  <a:glow rad="88900">
                    <a:schemeClr val="tx1"/>
                  </a:glow>
                </a:effectLst>
                <a:latin typeface="+mj-lt"/>
              </a:rPr>
              <a:t> sentido del humor y aprende a reírte de tus propios defectos.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4248472" y="1575832"/>
            <a:ext cx="47880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- Aunque </a:t>
            </a:r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tengas una posición holgada, haz que tus hijos paguen parte de sus estudios.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4248472" y="2933531"/>
            <a:ext cx="47880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- No </a:t>
            </a:r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olvides que el silencio es a veces la mejor respuesta.</a:t>
            </a:r>
          </a:p>
        </p:txBody>
      </p:sp>
      <p:sp>
        <p:nvSpPr>
          <p:cNvPr id="9" name="8 Rectángulo"/>
          <p:cNvSpPr/>
          <p:nvPr/>
        </p:nvSpPr>
        <p:spPr>
          <a:xfrm>
            <a:off x="4248472" y="4227934"/>
            <a:ext cx="47880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- Escucha </a:t>
            </a:r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el doble de lo que hablas (por eso tenemos dos oídos y una sola boca).</a:t>
            </a:r>
          </a:p>
        </p:txBody>
      </p:sp>
    </p:spTree>
    <p:extLst>
      <p:ext uri="{BB962C8B-B14F-4D97-AF65-F5344CB8AC3E}">
        <p14:creationId xmlns:p14="http://schemas.microsoft.com/office/powerpoint/2010/main" val="523381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 dir="lu"/>
      </p:transition>
    </mc:Choice>
    <mc:Fallback xmlns="">
      <p:transition spd="slow">
        <p:cover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01 Mis docu. Backup\Mis imágenes\00 Para el mensaje haciendo\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-19050"/>
            <a:ext cx="9174163" cy="518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725165" y="195486"/>
            <a:ext cx="540920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dirty="0" smtClean="0">
                <a:solidFill>
                  <a:schemeClr val="bg1"/>
                </a:solidFill>
                <a:effectLst>
                  <a:glow rad="88900">
                    <a:schemeClr val="tx1"/>
                  </a:glow>
                </a:effectLst>
                <a:latin typeface="+mj-lt"/>
              </a:rPr>
              <a:t>- Cuando </a:t>
            </a:r>
            <a:r>
              <a:rPr lang="es-CO" sz="2000" b="1" dirty="0">
                <a:solidFill>
                  <a:schemeClr val="bg1"/>
                </a:solidFill>
                <a:effectLst>
                  <a:glow rad="88900">
                    <a:schemeClr val="tx1"/>
                  </a:glow>
                </a:effectLst>
                <a:latin typeface="+mj-lt"/>
              </a:rPr>
              <a:t>necesites un consejo profesional, pídelo a profesionales y no a amigos.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3725164" y="1563638"/>
            <a:ext cx="531133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- Aprende </a:t>
            </a:r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a distinguir quiénes son tus amigos y quiénes son tus enemigos.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3725165" y="2871976"/>
            <a:ext cx="531132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- Nunca </a:t>
            </a:r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envidies: la envidia es el homenaje que la mediocridad le rinde al talento.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3725165" y="4229675"/>
            <a:ext cx="531132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- No </a:t>
            </a:r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deseches una buena idea porque no te gusta de quien viene.</a:t>
            </a:r>
          </a:p>
        </p:txBody>
      </p:sp>
    </p:spTree>
    <p:extLst>
      <p:ext uri="{BB962C8B-B14F-4D97-AF65-F5344CB8AC3E}">
        <p14:creationId xmlns:p14="http://schemas.microsoft.com/office/powerpoint/2010/main" val="565785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 dir="lu"/>
      </p:transition>
    </mc:Choice>
    <mc:Fallback xmlns="">
      <p:transition spd="slow">
        <p:cover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01 Mis docu. Backup\Mis imágenes\00 Para el mensaje haciendo\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-19050"/>
            <a:ext cx="9174163" cy="518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248472" y="639728"/>
            <a:ext cx="47880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dirty="0" smtClean="0">
                <a:solidFill>
                  <a:schemeClr val="bg1"/>
                </a:solidFill>
                <a:effectLst>
                  <a:glow rad="88900">
                    <a:schemeClr val="tx1"/>
                  </a:glow>
                </a:effectLst>
                <a:latin typeface="+mj-lt"/>
              </a:rPr>
              <a:t>- Si  no  quieres  sentirte  frustrado</a:t>
            </a:r>
            <a:r>
              <a:rPr lang="es-CO" sz="2000" b="1" dirty="0">
                <a:solidFill>
                  <a:schemeClr val="bg1"/>
                </a:solidFill>
                <a:effectLst>
                  <a:glow rad="88900">
                    <a:schemeClr val="tx1"/>
                  </a:glow>
                </a:effectLst>
                <a:latin typeface="+mj-lt"/>
              </a:rPr>
              <a:t>,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88900">
                    <a:schemeClr val="tx1"/>
                  </a:glow>
                </a:effectLst>
                <a:latin typeface="+mj-lt"/>
              </a:rPr>
              <a:t> no  te </a:t>
            </a:r>
            <a:r>
              <a:rPr lang="es-CO" sz="2000" b="1" dirty="0">
                <a:solidFill>
                  <a:schemeClr val="bg1"/>
                </a:solidFill>
                <a:effectLst>
                  <a:glow rad="88900">
                    <a:schemeClr val="tx1"/>
                  </a:glow>
                </a:effectLst>
                <a:latin typeface="+mj-lt"/>
              </a:rPr>
              <a:t>pongas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88900">
                    <a:schemeClr val="tx1"/>
                  </a:glow>
                </a:effectLst>
                <a:latin typeface="+mj-lt"/>
              </a:rPr>
              <a:t> metas 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imposibles</a:t>
            </a:r>
            <a:r>
              <a:rPr lang="es-CO" sz="2000" b="1" dirty="0">
                <a:solidFill>
                  <a:schemeClr val="bg1"/>
                </a:solidFill>
                <a:effectLst>
                  <a:glow rad="88900">
                    <a:schemeClr val="tx1"/>
                  </a:glow>
                </a:effectLst>
                <a:latin typeface="+mj-lt"/>
              </a:rPr>
              <a:t>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4248472" y="2211710"/>
            <a:ext cx="478802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- Recuerda </a:t>
            </a:r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que la felicidad no es una meta sino un camino: disfruta mientras lo recorres.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4248472" y="3867894"/>
            <a:ext cx="47880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- Nunca </a:t>
            </a:r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compres nada eléctrico en una feria artesanal.</a:t>
            </a:r>
          </a:p>
        </p:txBody>
      </p:sp>
    </p:spTree>
    <p:extLst>
      <p:ext uri="{BB962C8B-B14F-4D97-AF65-F5344CB8AC3E}">
        <p14:creationId xmlns:p14="http://schemas.microsoft.com/office/powerpoint/2010/main" val="2393816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 dir="lu"/>
      </p:transition>
    </mc:Choice>
    <mc:Fallback xmlns="">
      <p:transition spd="slow">
        <p:cover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01 Mis docu. Backup\Mis imágenes\00 Para el mensaje haciendo\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-19050"/>
            <a:ext cx="9174163" cy="518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248472" y="195486"/>
            <a:ext cx="47880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- La  gente  más  feliz,  no  necesariamente </a:t>
            </a:r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tiene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 lo  mejor  de  todo</a:t>
            </a:r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4248472" y="1575832"/>
            <a:ext cx="47880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9AE69A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Pero ante </a:t>
            </a:r>
            <a:r>
              <a:rPr lang="es-CO" sz="2000" b="1" dirty="0" smtClean="0">
                <a:solidFill>
                  <a:srgbClr val="9AE69A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todo: ¡PON </a:t>
            </a:r>
            <a:r>
              <a:rPr lang="es-CO" sz="2000" b="1" dirty="0">
                <a:solidFill>
                  <a:srgbClr val="9AE69A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A </a:t>
            </a:r>
            <a:r>
              <a:rPr lang="es-CO" sz="2000" b="1" dirty="0" smtClean="0">
                <a:solidFill>
                  <a:srgbClr val="9AE69A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DIOS</a:t>
            </a:r>
          </a:p>
          <a:p>
            <a:pPr algn="ctr"/>
            <a:r>
              <a:rPr lang="es-CO" sz="2000" b="1" dirty="0" smtClean="0">
                <a:solidFill>
                  <a:srgbClr val="9AE69A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DELANTE </a:t>
            </a:r>
            <a:r>
              <a:rPr lang="es-CO" sz="2000" b="1" dirty="0">
                <a:solidFill>
                  <a:srgbClr val="9AE69A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DE LO QUE </a:t>
            </a:r>
            <a:r>
              <a:rPr lang="es-CO" sz="2000" b="1" dirty="0" smtClean="0">
                <a:solidFill>
                  <a:srgbClr val="9AE69A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HAGAS!</a:t>
            </a:r>
            <a:endParaRPr lang="es-CO" sz="2000" b="1" dirty="0">
              <a:solidFill>
                <a:srgbClr val="9AE69A"/>
              </a:solidFill>
              <a:effectLst>
                <a:glow rad="76200">
                  <a:schemeClr val="tx1"/>
                </a:glow>
              </a:effectLst>
              <a:latin typeface="+mj-lt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5330580" y="3274987"/>
            <a:ext cx="264200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Música:</a:t>
            </a:r>
          </a:p>
          <a:p>
            <a:pPr algn="ctr"/>
            <a:r>
              <a:rPr lang="es-CO" sz="1400" b="1" dirty="0" err="1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Nights</a:t>
            </a:r>
            <a:r>
              <a:rPr lang="es-CO" sz="14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 </a:t>
            </a:r>
            <a:r>
              <a:rPr lang="es-CO" sz="14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in </a:t>
            </a:r>
            <a:r>
              <a:rPr lang="es-CO" sz="1400" b="1" dirty="0" err="1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white</a:t>
            </a:r>
            <a:r>
              <a:rPr lang="es-CO" sz="14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 </a:t>
            </a:r>
            <a:r>
              <a:rPr lang="es-CO" sz="1400" b="1" dirty="0" err="1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satin</a:t>
            </a:r>
            <a:r>
              <a:rPr lang="es-CO" sz="14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 - </a:t>
            </a:r>
            <a:r>
              <a:rPr lang="es-CO" sz="1400" b="1" i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David Lanz</a:t>
            </a:r>
          </a:p>
          <a:p>
            <a:pPr algn="ctr"/>
            <a:endParaRPr lang="es-CO" sz="1400" b="1" dirty="0">
              <a:solidFill>
                <a:schemeClr val="bg1"/>
              </a:solidFill>
              <a:effectLst>
                <a:glow rad="76200">
                  <a:schemeClr val="tx1"/>
                </a:glow>
              </a:effectLst>
              <a:latin typeface="+mj-lt"/>
            </a:endParaRP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Realización general: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Rodrigo Valencia Cardona</a:t>
            </a: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Medellín-Colombia</a:t>
            </a:r>
            <a:endParaRPr lang="es-CO" sz="1400" b="1" dirty="0">
              <a:solidFill>
                <a:schemeClr val="bg1"/>
              </a:solidFill>
              <a:effectLst>
                <a:glow rad="76200">
                  <a:schemeClr val="tx1"/>
                </a:glo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700442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 dir="lu"/>
      </p:transition>
    </mc:Choice>
    <mc:Fallback xmlns="">
      <p:transition spd="slow">
        <p:cover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O" smtClean="0">
              <a:solidFill>
                <a:srgbClr val="000000"/>
              </a:solidFill>
              <a:latin typeface="Arial" pitchFamily="34" charset="0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  <a:latin typeface="Arial" pitchFamily="34" charset="0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2185</TotalTime>
  <Words>867</Words>
  <Application>Microsoft Office PowerPoint</Application>
  <PresentationFormat>Presentación en pantalla (16:9)</PresentationFormat>
  <Paragraphs>84</Paragraphs>
  <Slides>15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158</cp:revision>
  <dcterms:created xsi:type="dcterms:W3CDTF">2013-05-29T02:56:16Z</dcterms:created>
  <dcterms:modified xsi:type="dcterms:W3CDTF">2014-04-26T18:55:38Z</dcterms:modified>
</cp:coreProperties>
</file>