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80" r:id="rId22"/>
    <p:sldId id="277" r:id="rId23"/>
    <p:sldId id="279" r:id="rId24"/>
    <p:sldId id="281" r:id="rId25"/>
    <p:sldId id="278" r:id="rId26"/>
    <p:sldId id="283" r:id="rId27"/>
    <p:sldId id="284" r:id="rId28"/>
    <p:sldId id="286" r:id="rId29"/>
    <p:sldId id="282" r:id="rId30"/>
    <p:sldId id="287" r:id="rId31"/>
    <p:sldId id="285" r:id="rId32"/>
    <p:sldId id="288" r:id="rId33"/>
    <p:sldId id="290" r:id="rId34"/>
    <p:sldId id="289" r:id="rId35"/>
    <p:sldId id="291" r:id="rId36"/>
    <p:sldId id="292" r:id="rId37"/>
    <p:sldId id="293" r:id="rId38"/>
    <p:sldId id="294" r:id="rId39"/>
    <p:sldId id="295" r:id="rId40"/>
    <p:sldId id="296" r:id="rId41"/>
    <p:sldId id="297" r:id="rId42"/>
    <p:sldId id="299" r:id="rId43"/>
    <p:sldId id="298" r:id="rId44"/>
    <p:sldId id="300" r:id="rId45"/>
    <p:sldId id="301" r:id="rId46"/>
    <p:sldId id="302" r:id="rId47"/>
    <p:sldId id="303" r:id="rId48"/>
    <p:sldId id="304" r:id="rId49"/>
    <p:sldId id="305" r:id="rId50"/>
    <p:sldId id="306" r:id="rId51"/>
    <p:sldId id="308" r:id="rId52"/>
    <p:sldId id="307" r:id="rId53"/>
    <p:sldId id="310" r:id="rId54"/>
    <p:sldId id="309" r:id="rId55"/>
    <p:sldId id="311" r:id="rId56"/>
    <p:sldId id="312" r:id="rId57"/>
    <p:sldId id="313" r:id="rId58"/>
    <p:sldId id="314" r:id="rId59"/>
    <p:sldId id="315" r:id="rId60"/>
    <p:sldId id="316" r:id="rId61"/>
    <p:sldId id="317" r:id="rId62"/>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96" autoAdjust="0"/>
    <p:restoredTop sz="94660"/>
  </p:normalViewPr>
  <p:slideViewPr>
    <p:cSldViewPr snapToGrid="0">
      <p:cViewPr varScale="1">
        <p:scale>
          <a:sx n="68" d="100"/>
          <a:sy n="68" d="100"/>
        </p:scale>
        <p:origin x="60" y="3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EFC73041-C3DE-436C-9E38-81166F05443C}" type="datetimeFigureOut">
              <a:rPr lang="es-CO" smtClean="0"/>
              <a:t>19/02/2017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5749CBA-1E3F-4D1D-A0CF-FAE3D0338F9D}" type="slidenum">
              <a:rPr lang="es-CO" smtClean="0"/>
              <a:t>‹Nº›</a:t>
            </a:fld>
            <a:endParaRPr lang="es-CO"/>
          </a:p>
        </p:txBody>
      </p:sp>
    </p:spTree>
    <p:extLst>
      <p:ext uri="{BB962C8B-B14F-4D97-AF65-F5344CB8AC3E}">
        <p14:creationId xmlns:p14="http://schemas.microsoft.com/office/powerpoint/2010/main" val="5746434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FC73041-C3DE-436C-9E38-81166F05443C}" type="datetimeFigureOut">
              <a:rPr lang="es-CO" smtClean="0"/>
              <a:t>19/02/2017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5749CBA-1E3F-4D1D-A0CF-FAE3D0338F9D}" type="slidenum">
              <a:rPr lang="es-CO" smtClean="0"/>
              <a:t>‹Nº›</a:t>
            </a:fld>
            <a:endParaRPr lang="es-CO"/>
          </a:p>
        </p:txBody>
      </p:sp>
    </p:spTree>
    <p:extLst>
      <p:ext uri="{BB962C8B-B14F-4D97-AF65-F5344CB8AC3E}">
        <p14:creationId xmlns:p14="http://schemas.microsoft.com/office/powerpoint/2010/main" val="1206121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EFC73041-C3DE-436C-9E38-81166F05443C}" type="datetimeFigureOut">
              <a:rPr lang="es-CO" smtClean="0"/>
              <a:t>19/02/2017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5749CBA-1E3F-4D1D-A0CF-FAE3D0338F9D}" type="slidenum">
              <a:rPr lang="es-CO" smtClean="0"/>
              <a:t>‹Nº›</a:t>
            </a:fld>
            <a:endParaRPr lang="es-CO"/>
          </a:p>
        </p:txBody>
      </p:sp>
    </p:spTree>
    <p:extLst>
      <p:ext uri="{BB962C8B-B14F-4D97-AF65-F5344CB8AC3E}">
        <p14:creationId xmlns:p14="http://schemas.microsoft.com/office/powerpoint/2010/main" val="31989354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EFC73041-C3DE-436C-9E38-81166F05443C}" type="datetimeFigureOut">
              <a:rPr lang="es-CO" smtClean="0"/>
              <a:t>19/02/2017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5749CBA-1E3F-4D1D-A0CF-FAE3D0338F9D}" type="slidenum">
              <a:rPr lang="es-CO" smtClean="0"/>
              <a:t>‹Nº›</a:t>
            </a:fld>
            <a:endParaRPr lang="es-CO"/>
          </a:p>
        </p:txBody>
      </p:sp>
    </p:spTree>
    <p:extLst>
      <p:ext uri="{BB962C8B-B14F-4D97-AF65-F5344CB8AC3E}">
        <p14:creationId xmlns:p14="http://schemas.microsoft.com/office/powerpoint/2010/main" val="1042403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EFC73041-C3DE-436C-9E38-81166F05443C}" type="datetimeFigureOut">
              <a:rPr lang="es-CO" smtClean="0"/>
              <a:t>19/02/2017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05749CBA-1E3F-4D1D-A0CF-FAE3D0338F9D}" type="slidenum">
              <a:rPr lang="es-CO" smtClean="0"/>
              <a:t>‹Nº›</a:t>
            </a:fld>
            <a:endParaRPr lang="es-CO"/>
          </a:p>
        </p:txBody>
      </p:sp>
    </p:spTree>
    <p:extLst>
      <p:ext uri="{BB962C8B-B14F-4D97-AF65-F5344CB8AC3E}">
        <p14:creationId xmlns:p14="http://schemas.microsoft.com/office/powerpoint/2010/main" val="2140210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EFC73041-C3DE-436C-9E38-81166F05443C}" type="datetimeFigureOut">
              <a:rPr lang="es-CO" smtClean="0"/>
              <a:t>19/02/2017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05749CBA-1E3F-4D1D-A0CF-FAE3D0338F9D}" type="slidenum">
              <a:rPr lang="es-CO" smtClean="0"/>
              <a:t>‹Nº›</a:t>
            </a:fld>
            <a:endParaRPr lang="es-CO"/>
          </a:p>
        </p:txBody>
      </p:sp>
    </p:spTree>
    <p:extLst>
      <p:ext uri="{BB962C8B-B14F-4D97-AF65-F5344CB8AC3E}">
        <p14:creationId xmlns:p14="http://schemas.microsoft.com/office/powerpoint/2010/main" val="6180515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EFC73041-C3DE-436C-9E38-81166F05443C}" type="datetimeFigureOut">
              <a:rPr lang="es-CO" smtClean="0"/>
              <a:t>19/02/2017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05749CBA-1E3F-4D1D-A0CF-FAE3D0338F9D}" type="slidenum">
              <a:rPr lang="es-CO" smtClean="0"/>
              <a:t>‹Nº›</a:t>
            </a:fld>
            <a:endParaRPr lang="es-CO"/>
          </a:p>
        </p:txBody>
      </p:sp>
    </p:spTree>
    <p:extLst>
      <p:ext uri="{BB962C8B-B14F-4D97-AF65-F5344CB8AC3E}">
        <p14:creationId xmlns:p14="http://schemas.microsoft.com/office/powerpoint/2010/main" val="1150336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FC73041-C3DE-436C-9E38-81166F05443C}" type="datetimeFigureOut">
              <a:rPr lang="es-CO" smtClean="0"/>
              <a:t>19/02/2017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5749CBA-1E3F-4D1D-A0CF-FAE3D0338F9D}" type="slidenum">
              <a:rPr lang="es-CO" smtClean="0"/>
              <a:t>‹Nº›</a:t>
            </a:fld>
            <a:endParaRPr lang="es-CO"/>
          </a:p>
        </p:txBody>
      </p:sp>
    </p:spTree>
    <p:extLst>
      <p:ext uri="{BB962C8B-B14F-4D97-AF65-F5344CB8AC3E}">
        <p14:creationId xmlns:p14="http://schemas.microsoft.com/office/powerpoint/2010/main" val="21591752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FC73041-C3DE-436C-9E38-81166F05443C}" type="datetimeFigureOut">
              <a:rPr lang="es-CO" smtClean="0"/>
              <a:t>19/02/2017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5749CBA-1E3F-4D1D-A0CF-FAE3D0338F9D}" type="slidenum">
              <a:rPr lang="es-CO" smtClean="0"/>
              <a:t>‹Nº›</a:t>
            </a:fld>
            <a:endParaRPr lang="es-CO"/>
          </a:p>
        </p:txBody>
      </p:sp>
    </p:spTree>
    <p:extLst>
      <p:ext uri="{BB962C8B-B14F-4D97-AF65-F5344CB8AC3E}">
        <p14:creationId xmlns:p14="http://schemas.microsoft.com/office/powerpoint/2010/main" val="8308303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FC73041-C3DE-436C-9E38-81166F05443C}" type="datetimeFigureOut">
              <a:rPr lang="es-CO" smtClean="0"/>
              <a:t>19/02/2017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5749CBA-1E3F-4D1D-A0CF-FAE3D0338F9D}" type="slidenum">
              <a:rPr lang="es-CO" smtClean="0"/>
              <a:t>‹Nº›</a:t>
            </a:fld>
            <a:endParaRPr lang="es-CO"/>
          </a:p>
        </p:txBody>
      </p:sp>
    </p:spTree>
    <p:extLst>
      <p:ext uri="{BB962C8B-B14F-4D97-AF65-F5344CB8AC3E}">
        <p14:creationId xmlns:p14="http://schemas.microsoft.com/office/powerpoint/2010/main" val="37749126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FC73041-C3DE-436C-9E38-81166F05443C}" type="datetimeFigureOut">
              <a:rPr lang="es-CO" smtClean="0"/>
              <a:t>19/02/2017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5749CBA-1E3F-4D1D-A0CF-FAE3D0338F9D}" type="slidenum">
              <a:rPr lang="es-CO" smtClean="0"/>
              <a:t>‹Nº›</a:t>
            </a:fld>
            <a:endParaRPr lang="es-CO"/>
          </a:p>
        </p:txBody>
      </p:sp>
    </p:spTree>
    <p:extLst>
      <p:ext uri="{BB962C8B-B14F-4D97-AF65-F5344CB8AC3E}">
        <p14:creationId xmlns:p14="http://schemas.microsoft.com/office/powerpoint/2010/main" val="2480323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FC73041-C3DE-436C-9E38-81166F05443C}" type="datetimeFigureOut">
              <a:rPr lang="es-CO" smtClean="0"/>
              <a:t>19/02/2017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749CBA-1E3F-4D1D-A0CF-FAE3D0338F9D}" type="slidenum">
              <a:rPr lang="es-CO" smtClean="0"/>
              <a:t>‹Nº›</a:t>
            </a:fld>
            <a:endParaRPr lang="es-CO"/>
          </a:p>
        </p:txBody>
      </p:sp>
    </p:spTree>
    <p:extLst>
      <p:ext uri="{BB962C8B-B14F-4D97-AF65-F5344CB8AC3E}">
        <p14:creationId xmlns:p14="http://schemas.microsoft.com/office/powerpoint/2010/main" val="7372641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hyperlink" Target="https://vk.com/mispps" TargetMode="External"/><Relationship Id="rId3" Type="http://schemas.openxmlformats.org/officeDocument/2006/relationships/image" Target="../media/image62.png"/><Relationship Id="rId7" Type="http://schemas.openxmlformats.org/officeDocument/2006/relationships/hyperlink" Target="https://www.facebook.com/mispps" TargetMode="External"/><Relationship Id="rId12" Type="http://schemas.openxmlformats.org/officeDocument/2006/relationships/image" Target="../media/image67.png"/><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media/image64.png"/><Relationship Id="rId11" Type="http://schemas.openxmlformats.org/officeDocument/2006/relationships/hyperlink" Target="https://plus.google.com/+Mispps/" TargetMode="External"/><Relationship Id="rId5" Type="http://schemas.openxmlformats.org/officeDocument/2006/relationships/image" Target="../media/image63.png"/><Relationship Id="rId10" Type="http://schemas.openxmlformats.org/officeDocument/2006/relationships/image" Target="../media/image6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ángulo 2"/>
          <p:cNvSpPr/>
          <p:nvPr/>
        </p:nvSpPr>
        <p:spPr>
          <a:xfrm>
            <a:off x="3447168" y="2245813"/>
            <a:ext cx="5297659" cy="1754326"/>
          </a:xfrm>
          <a:prstGeom prst="rect">
            <a:avLst/>
          </a:prstGeom>
        </p:spPr>
        <p:txBody>
          <a:bodyPr wrap="square">
            <a:spAutoFit/>
          </a:bodyPr>
          <a:lstStyle/>
          <a:p>
            <a:pPr algn="ctr"/>
            <a:r>
              <a:rPr lang="es-CO" i="1" dirty="0" smtClean="0">
                <a:solidFill>
                  <a:schemeClr val="bg1"/>
                </a:solidFill>
              </a:rPr>
              <a:t>No siempre tenemos la oportunidad de visualizar el cielo y la tierra juntos, en general porque no prestamos atención, pero en ocasiones, si abrimos nuestros ojos, nos encontramos con una experiencia única de belleza creada por la magia de la naturaleza. Disfruta estas espectaculares imágenes y palabras sabias.</a:t>
            </a:r>
          </a:p>
        </p:txBody>
      </p:sp>
      <p:sp>
        <p:nvSpPr>
          <p:cNvPr id="4" name="CuadroTexto 3"/>
          <p:cNvSpPr txBox="1"/>
          <p:nvPr/>
        </p:nvSpPr>
        <p:spPr>
          <a:xfrm>
            <a:off x="4223823" y="4000139"/>
            <a:ext cx="3744351" cy="923330"/>
          </a:xfrm>
          <a:prstGeom prst="rect">
            <a:avLst/>
          </a:prstGeom>
          <a:noFill/>
        </p:spPr>
        <p:txBody>
          <a:bodyPr wrap="square" rtlCol="0">
            <a:spAutoFit/>
          </a:bodyPr>
          <a:lstStyle/>
          <a:p>
            <a:pPr algn="ctr"/>
            <a:r>
              <a:rPr lang="es-CO" i="1" dirty="0" smtClean="0">
                <a:solidFill>
                  <a:schemeClr val="bg1"/>
                </a:solidFill>
              </a:rPr>
              <a:t>Creó: Jeremías </a:t>
            </a:r>
          </a:p>
          <a:p>
            <a:pPr algn="ctr"/>
            <a:r>
              <a:rPr lang="es-CO" i="1" dirty="0" smtClean="0">
                <a:solidFill>
                  <a:schemeClr val="bg1"/>
                </a:solidFill>
              </a:rPr>
              <a:t>Para: mis </a:t>
            </a:r>
            <a:r>
              <a:rPr lang="es-CO" i="1" dirty="0" err="1" smtClean="0">
                <a:solidFill>
                  <a:schemeClr val="bg1"/>
                </a:solidFill>
              </a:rPr>
              <a:t>pp</a:t>
            </a:r>
            <a:endParaRPr lang="es-CO" i="1" dirty="0" smtClean="0">
              <a:solidFill>
                <a:schemeClr val="bg1"/>
              </a:solidFill>
            </a:endParaRPr>
          </a:p>
          <a:p>
            <a:pPr algn="ctr"/>
            <a:r>
              <a:rPr lang="es-CO" i="1" dirty="0" smtClean="0">
                <a:solidFill>
                  <a:schemeClr val="bg1"/>
                </a:solidFill>
              </a:rPr>
              <a:t>Música: El </a:t>
            </a:r>
            <a:r>
              <a:rPr lang="es-CO" i="1" dirty="0" err="1" smtClean="0">
                <a:solidFill>
                  <a:schemeClr val="bg1"/>
                </a:solidFill>
              </a:rPr>
              <a:t>Manicero</a:t>
            </a:r>
            <a:r>
              <a:rPr lang="es-CO" i="1" dirty="0" smtClean="0">
                <a:solidFill>
                  <a:schemeClr val="bg1"/>
                </a:solidFill>
              </a:rPr>
              <a:t>-Cumbia con Arpa</a:t>
            </a:r>
            <a:endParaRPr lang="es-CO" i="1" dirty="0">
              <a:solidFill>
                <a:schemeClr val="bg1"/>
              </a:solidFill>
            </a:endParaRPr>
          </a:p>
        </p:txBody>
      </p:sp>
      <p:pic>
        <p:nvPicPr>
          <p:cNvPr id="5" name="El_Manicero_-_Cumbia_Con_Arp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29609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657465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924919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691940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838465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811168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597833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195242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424727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945860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875479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507959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311938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206111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73309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780788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096" y="0"/>
            <a:ext cx="12281095" cy="6858000"/>
          </a:xfrm>
          <a:prstGeom prst="rect">
            <a:avLst/>
          </a:prstGeom>
        </p:spPr>
      </p:pic>
    </p:spTree>
    <p:extLst>
      <p:ext uri="{BB962C8B-B14F-4D97-AF65-F5344CB8AC3E}">
        <p14:creationId xmlns:p14="http://schemas.microsoft.com/office/powerpoint/2010/main" val="5446670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078553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796769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585070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442611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407499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995790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947113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863395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218553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401851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885363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400665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510545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3130189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989040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055654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198833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744239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863235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29113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7525489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027877" cy="6858000"/>
          </a:xfrm>
          <a:prstGeom prst="rect">
            <a:avLst/>
          </a:prstGeom>
        </p:spPr>
      </p:pic>
    </p:spTree>
    <p:extLst>
      <p:ext uri="{BB962C8B-B14F-4D97-AF65-F5344CB8AC3E}">
        <p14:creationId xmlns:p14="http://schemas.microsoft.com/office/powerpoint/2010/main" val="375494022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7957853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550761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4919080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0741048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7676084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246357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9510291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4606913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6929885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6020790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7522694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756152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2032961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4504830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5039831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3035024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2713853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4348159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864765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966835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2832125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CO"/>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latin typeface="Kristen ITC" panose="03050502040202030202" pitchFamily="66" charset="0"/>
              </a:rPr>
              <a:t>¿Te ha gustado?</a:t>
            </a:r>
            <a:r>
              <a:rPr lang="es-ES" sz="4800">
                <a:latin typeface="Kristen ITC" panose="03050502040202030202" pitchFamily="66" charset="0"/>
              </a:rPr>
              <a:t> </a:t>
            </a:r>
            <a:br>
              <a:rPr lang="es-ES" sz="4800">
                <a:latin typeface="Kristen ITC" panose="03050502040202030202" pitchFamily="66" charset="0"/>
              </a:rPr>
            </a:br>
            <a:r>
              <a:rPr lang="es-ES" sz="4400">
                <a:latin typeface="Kristen ITC" panose="03050502040202030202" pitchFamily="66" charset="0"/>
              </a:rPr>
              <a:t>Puedes ver más entrando </a:t>
            </a:r>
            <a:br>
              <a:rPr lang="es-ES" sz="4400">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latin typeface="Kristen ITC" panose="03050502040202030202"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TotalTime>
  <Words>83</Words>
  <Application>Microsoft Office PowerPoint</Application>
  <PresentationFormat>Panorámica</PresentationFormat>
  <Paragraphs>6</Paragraphs>
  <Slides>61</Slides>
  <Notes>0</Notes>
  <HiddenSlides>0</HiddenSlides>
  <MMClips>1</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61</vt:i4>
      </vt:variant>
    </vt:vector>
  </HeadingPairs>
  <TitlesOfParts>
    <vt:vector size="66" baseType="lpstr">
      <vt:lpstr>Arial</vt:lpstr>
      <vt:lpstr>Calibri</vt:lpstr>
      <vt:lpstr>Calibri Light</vt:lpstr>
      <vt:lpstr>Kristen ITC</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jeremías candelo valencia</cp:lastModifiedBy>
  <cp:revision>7</cp:revision>
  <dcterms:created xsi:type="dcterms:W3CDTF">2017-02-19T14:36:21Z</dcterms:created>
  <dcterms:modified xsi:type="dcterms:W3CDTF">2017-02-19T16:04:19Z</dcterms:modified>
</cp:coreProperties>
</file>