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  <p:sldMasterId id="2147483672" r:id="rId2"/>
  </p:sldMasterIdLst>
  <p:sldIdLst>
    <p:sldId id="292" r:id="rId3"/>
    <p:sldId id="293" r:id="rId4"/>
    <p:sldId id="294" r:id="rId5"/>
    <p:sldId id="285" r:id="rId6"/>
    <p:sldId id="297" r:id="rId7"/>
    <p:sldId id="298" r:id="rId8"/>
    <p:sldId id="274" r:id="rId9"/>
    <p:sldId id="304" r:id="rId10"/>
    <p:sldId id="295" r:id="rId11"/>
    <p:sldId id="302" r:id="rId12"/>
    <p:sldId id="271" r:id="rId13"/>
    <p:sldId id="299" r:id="rId14"/>
    <p:sldId id="303" r:id="rId15"/>
    <p:sldId id="300" r:id="rId16"/>
    <p:sldId id="275" r:id="rId17"/>
    <p:sldId id="296" r:id="rId18"/>
    <p:sldId id="301" r:id="rId19"/>
    <p:sldId id="306" r:id="rId20"/>
    <p:sldId id="307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L1gu9TmhMj/ElAX8F0KPw" hashData="4xj/Gi5l3iINDtdRfFS8RZHJI6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556" autoAdjust="0"/>
    <p:restoredTop sz="94709" autoAdjust="0"/>
  </p:normalViewPr>
  <p:slideViewPr>
    <p:cSldViewPr>
      <p:cViewPr varScale="1">
        <p:scale>
          <a:sx n="74" d="100"/>
          <a:sy n="74" d="100"/>
        </p:scale>
        <p:origin x="-4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EC187-E10C-4B33-A951-870CA89BE7D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A9FE7-8221-4F33-8525-37CD8B804C0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4C829-F0C2-4194-A097-190D1EB6A5D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71125-3CAE-4412-A594-46E5505B114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6B773-E1A1-42CD-8003-6453434D760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24384-09B5-46FB-BBBC-B2A052D210A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1435B-047C-41AB-850D-BCEE22CD05C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2000240"/>
            <a:ext cx="3200721" cy="187642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A67DC-EFE7-4BDF-ADA5-AE4798791DB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E342C-968C-476C-8341-E81D06BC09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EAE42-C63B-4545-B891-F96B1F2FDBA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E57B4-8A34-4421-B70C-91D988B210B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331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79C992-6996-48D9-A971-77F99511FCF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.gif"/><Relationship Id="rId7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7" Type="http://schemas.openxmlformats.org/officeDocument/2006/relationships/image" Target="../media/image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5" Type="http://schemas.openxmlformats.org/officeDocument/2006/relationships/image" Target="../media/image9.gif"/><Relationship Id="rId4" Type="http://schemas.openxmlformats.org/officeDocument/2006/relationships/image" Target="../media/image3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4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4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7" Type="http://schemas.openxmlformats.org/officeDocument/2006/relationships/image" Target="../media/image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image" Target="../media/image5.gif"/><Relationship Id="rId4" Type="http://schemas.openxmlformats.org/officeDocument/2006/relationships/image" Target="../media/image5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54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56.jpeg"/><Relationship Id="rId7" Type="http://schemas.openxmlformats.org/officeDocument/2006/relationships/image" Target="../media/image60.pn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gif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gif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api.ning.com/files/CdRxZf1wZQ10h3OeqSiDcPTU9WpIl0nL0zucxykCPHhBV5gkBwmd8b2WKXMcL6U2JOjMhie2GD094kC6yyfApIPxTUCLWrQs/1pjr4pntgj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://fotos.infojardin.com/subiendo-fotos/images/bwy1247954319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71986" y="4357694"/>
            <a:ext cx="4672014" cy="2786082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5572132" y="4572008"/>
            <a:ext cx="1000132" cy="584775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70C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HOY</a:t>
            </a:r>
            <a:endParaRPr lang="es-ES" sz="3200" b="1" dirty="0">
              <a:solidFill>
                <a:srgbClr val="0070C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000892" y="464344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3200" b="1" dirty="0" smtClean="0">
                <a:solidFill>
                  <a:srgbClr val="0070C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BUEN</a:t>
            </a:r>
            <a:endParaRPr lang="es-ES" sz="3200" b="1" dirty="0">
              <a:solidFill>
                <a:srgbClr val="0070C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143636" y="5000636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3600" b="1" dirty="0" smtClean="0">
                <a:solidFill>
                  <a:srgbClr val="0070C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ES</a:t>
            </a:r>
            <a:endParaRPr lang="es-ES" sz="3600" b="1" dirty="0">
              <a:solidFill>
                <a:srgbClr val="0070C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286512" y="5643578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3200" b="1" dirty="0" smtClean="0">
                <a:solidFill>
                  <a:srgbClr val="0070C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UN</a:t>
            </a:r>
            <a:endParaRPr lang="es-ES" sz="3200" b="1" dirty="0">
              <a:solidFill>
                <a:srgbClr val="0070C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286644" y="5214950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4000" b="1" dirty="0" smtClean="0">
                <a:solidFill>
                  <a:srgbClr val="0070C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DIA</a:t>
            </a:r>
            <a:endParaRPr lang="es-ES" sz="4000" b="1" dirty="0">
              <a:solidFill>
                <a:srgbClr val="0070C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4" name="Picture 6" descr="http://u.jimdo.com/www7/o/sfb724144495131b1/img/i44e7134a911b6680/1279148088/std/image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3500438"/>
            <a:ext cx="3714750" cy="29718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" name="Picture 18" descr="mariposa9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72462" y="3429000"/>
            <a:ext cx="601642" cy="561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8" descr="mariposa9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2" y="642918"/>
            <a:ext cx="550715" cy="514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CuadroTexto"/>
          <p:cNvSpPr txBox="1"/>
          <p:nvPr/>
        </p:nvSpPr>
        <p:spPr>
          <a:xfrm>
            <a:off x="142844" y="6072206"/>
            <a:ext cx="3286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  creado por Helen.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  <p:pic>
        <p:nvPicPr>
          <p:cNvPr id="18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57685" y="285728"/>
            <a:ext cx="2680829" cy="1571636"/>
          </a:xfrm>
          <a:prstGeom prst="rect">
            <a:avLst/>
          </a:prstGeom>
          <a:noFill/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57554" y="5756503"/>
            <a:ext cx="1488380" cy="110149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fade/>
    <p:sndAc>
      <p:stSnd loop="1">
        <p:snd r:embed="rId2" name="Avatar en 3D - Flo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i30.tinypic.com/9h77s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2" descr="butterflys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628740"/>
            <a:ext cx="1779587" cy="2229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butterflys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4710259"/>
            <a:ext cx="1714512" cy="2147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28596" y="5072074"/>
            <a:ext cx="59293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Hoy es un buen día para empezar a TIRAR todo los que nos hace MAL ...Tristezas ...lagrimas </a:t>
            </a:r>
            <a:endParaRPr lang="es-E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i29.tinypic.com/30ii97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473005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...Hoy es un buen día para empezar a DEJAR el odio y el rencor DE LADO...</a:t>
            </a:r>
            <a:endParaRPr lang="es-E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3" descr="http://imagensubir.infojardin.com/subiria/images/bfi1278912683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5500702"/>
            <a:ext cx="3209922" cy="157134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http://i31.tinypic.com/2corja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00298" y="5103674"/>
            <a:ext cx="62151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Hoy es un buen día para empezar a PONERLE LUZ a nuestra vida ...</a:t>
            </a:r>
            <a:endParaRPr lang="es-E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5" name="Picture 2" descr="http://imagensubir.infojardin.com/subiria/images/klz1278912664w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215073" y="6000768"/>
            <a:ext cx="2273699" cy="85723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2" descr="http://imagensubir.infojardin.com/subiria/images/klz1278912664w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8066" y="6143644"/>
            <a:ext cx="1425636" cy="714356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8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2.tinypic.com/23r8va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43372" y="4795897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Hoy en un buen día para empezar a REORGANIZAR todo lo que hemos dejado ATRÁS </a:t>
            </a:r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...</a:t>
            </a:r>
          </a:p>
        </p:txBody>
      </p:sp>
      <p:pic>
        <p:nvPicPr>
          <p:cNvPr id="32770" name="Picture 2" descr="http://fotos.infojardin.com/subir-imagenes/images/rgh1222482062x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3286124"/>
            <a:ext cx="1793408" cy="1644627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5" name="Picture 17" descr="gato21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2786058"/>
            <a:ext cx="71437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http://i27.tinypic.com/2u4rmn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5" name="Picture 1" descr="http://fotos.infojardin.com/subir-imagenes/images/klz1222482818h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5147505"/>
            <a:ext cx="1738308" cy="1710495"/>
          </a:xfrm>
          <a:prstGeom prst="rect">
            <a:avLst/>
          </a:prstGeom>
          <a:noFill/>
        </p:spPr>
      </p:pic>
      <p:pic>
        <p:nvPicPr>
          <p:cNvPr id="31746" name="Picture 2" descr="http://fotos.infojardin.com/subir-imagenes/images/opt1222465817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572132" y="3929066"/>
            <a:ext cx="945800" cy="1051524"/>
          </a:xfrm>
          <a:prstGeom prst="rect">
            <a:avLst/>
          </a:prstGeom>
          <a:noFill/>
        </p:spPr>
      </p:pic>
      <p:pic>
        <p:nvPicPr>
          <p:cNvPr id="7" name="Picture 20" descr="mariposa9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4243096"/>
            <a:ext cx="414334" cy="319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0" descr="mariposa9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1007316" flipV="1">
            <a:off x="5286380" y="2214554"/>
            <a:ext cx="342896" cy="264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0" descr="mariposa9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16" y="2824754"/>
            <a:ext cx="419339" cy="32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  <p:pic>
        <p:nvPicPr>
          <p:cNvPr id="11" name="Picture 2" descr="http://fotos.infojardin.com/subir-imagenes/images/opt1222465817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714876" y="4357694"/>
            <a:ext cx="1138566" cy="1265838"/>
          </a:xfrm>
          <a:prstGeom prst="rect">
            <a:avLst/>
          </a:prstGeom>
          <a:noFill/>
        </p:spPr>
      </p:pic>
      <p:pic>
        <p:nvPicPr>
          <p:cNvPr id="12" name="Picture 2" descr="http://fotos.infojardin.com/subir-imagenes/images/opt1222465817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143372" y="5000636"/>
            <a:ext cx="945800" cy="10515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457200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Hoy es un buen día para empezar a VIVIR en libertad...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42" name="Picture 10" descr="http://i31.tinypic.com/amoz2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28728" y="507207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en un buen día para empezar a ESTAR DESPIERTO , RESPIRAR y CAMINAR ...</a:t>
            </a:r>
            <a:endParaRPr lang="es-E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http://i28.tinypic.com/166zp7q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804560"/>
            <a:ext cx="2500330" cy="205344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http://i28.tinypic.com/2u60o7m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4643446"/>
            <a:ext cx="550072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Hoy es un buen día para empezar a ANDAR sin ninguna DIFICULTAD, solo debemos de luchar , hasta el FINAL...</a:t>
            </a:r>
          </a:p>
        </p:txBody>
      </p:sp>
      <p:pic>
        <p:nvPicPr>
          <p:cNvPr id="4" name="Picture 4" descr="http://i39.tinypic.com/241nty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255194">
            <a:off x="5903927" y="4492045"/>
            <a:ext cx="2867020" cy="3000517"/>
          </a:xfrm>
          <a:prstGeom prst="rect">
            <a:avLst/>
          </a:prstGeom>
          <a:noFill/>
        </p:spPr>
      </p:pic>
      <p:pic>
        <p:nvPicPr>
          <p:cNvPr id="29698" name="Picture 2" descr="http://fotos.infojardin.com/subir-imagenes/images/viu1222481912v.jpg"/>
          <p:cNvPicPr>
            <a:picLocks noChangeAspect="1" noChangeArrowheads="1"/>
          </p:cNvPicPr>
          <p:nvPr/>
        </p:nvPicPr>
        <p:blipFill>
          <a:blip r:embed="rId4" cstate="print"/>
          <a:srcRect r="23301" b="40175"/>
          <a:stretch>
            <a:fillRect/>
          </a:stretch>
        </p:blipFill>
        <p:spPr bwMode="auto">
          <a:xfrm flipH="1">
            <a:off x="1571603" y="2500306"/>
            <a:ext cx="1357322" cy="87124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http://i29.tinypic.com/2niab7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4795897"/>
            <a:ext cx="578644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es un buen día para empezar a DEJAR que el SOL ilumine nuestra vida y la LLUVIA nos moje la cara...</a:t>
            </a:r>
          </a:p>
        </p:txBody>
      </p:sp>
      <p:pic>
        <p:nvPicPr>
          <p:cNvPr id="5" name="Picture 4" descr="http://imagensubir.infojardin.com/subiria/images/jdv1279863555w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4214818"/>
            <a:ext cx="3048000" cy="31242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0"/>
            <a:ext cx="1000595" cy="3062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 </a:t>
            </a:r>
            <a:r>
              <a:rPr kumimoji="0" lang="es-ES" sz="19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8676" name="Picture 4" descr="http://subirimagen.infojardin.com/sube/images/rgh1286236541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2357430"/>
            <a:ext cx="600080" cy="500066"/>
          </a:xfrm>
          <a:prstGeom prst="rect">
            <a:avLst/>
          </a:prstGeom>
          <a:noFill/>
        </p:spPr>
      </p:pic>
      <p:pic>
        <p:nvPicPr>
          <p:cNvPr id="28678" name="Picture 6" descr="http://www.ahiva.info/Gifs-Animados/Clima/Lluvia/Lluvia-1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1841964"/>
            <a:ext cx="1071852" cy="1148872"/>
          </a:xfrm>
          <a:prstGeom prst="rect">
            <a:avLst/>
          </a:prstGeom>
          <a:noFill/>
        </p:spPr>
      </p:pic>
      <p:pic>
        <p:nvPicPr>
          <p:cNvPr id="8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26.tinypic.com/if8ilz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i30.tinypic.com/fk1650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96" y="5191848"/>
            <a:ext cx="1214414" cy="166615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7158" y="4795897"/>
            <a:ext cx="54292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es un buen día para empezar a VER el ARCO IRIS que hay detrás de esa inmensa nube que se llama soledad... </a:t>
            </a:r>
            <a:endParaRPr lang="es-E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4" descr="http://imagensubir.infojardin.com/sube/images/jdv1249425718t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5901945"/>
            <a:ext cx="1053178" cy="956055"/>
          </a:xfrm>
          <a:prstGeom prst="rect">
            <a:avLst/>
          </a:prstGeom>
          <a:noFill/>
        </p:spPr>
      </p:pic>
      <p:pic>
        <p:nvPicPr>
          <p:cNvPr id="8" name="Picture 4" descr="http://i30.tinypic.com/fk1650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000760" y="5258864"/>
            <a:ext cx="1165568" cy="1599136"/>
          </a:xfrm>
          <a:prstGeom prst="rect">
            <a:avLst/>
          </a:prstGeom>
          <a:noFill/>
        </p:spPr>
      </p:pic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  <p:pic>
        <p:nvPicPr>
          <p:cNvPr id="22532" name="Picture 4" descr="http://blogs.heraldo.es/cuartadimension/files/2011/11/color-arco-iris-gif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9926606" flipH="1">
            <a:off x="4774898" y="469355"/>
            <a:ext cx="1553421" cy="186410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4" descr="http://blogs.heraldo.es/cuartadimension/files/2011/11/color-arco-iris-gif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436691">
            <a:off x="3134232" y="281089"/>
            <a:ext cx="1553421" cy="1864106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9" name="Picture 9" descr="http://i32.tinypic.com/209nls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 l="-20260" t="-17000" r="13986" b="8522"/>
          <a:stretch>
            <a:fillRect/>
          </a:stretch>
        </p:blipFill>
        <p:spPr bwMode="auto">
          <a:xfrm flipH="1">
            <a:off x="6000760" y="4000504"/>
            <a:ext cx="2928958" cy="3115013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714348" y="1357298"/>
            <a:ext cx="74295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Hoy es un buen día para empezar a DARLE rienda suelta a la IMAGINACIÓN , y dejarte llevar...</a:t>
            </a:r>
          </a:p>
        </p:txBody>
      </p:sp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http://i30.tinypic.com/24mxjrl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9" descr="http://imagensubir.infojardin.com/sube/images/klz1249189501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2643182"/>
            <a:ext cx="1062827" cy="1714488"/>
          </a:xfrm>
          <a:prstGeom prst="rect">
            <a:avLst/>
          </a:prstGeom>
          <a:noFill/>
        </p:spPr>
      </p:pic>
      <p:pic>
        <p:nvPicPr>
          <p:cNvPr id="5" name="Picture 4" descr="http://imagensubir.infojardin.com/subir/images/cqs1252008500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3357562"/>
            <a:ext cx="1387938" cy="1214446"/>
          </a:xfrm>
          <a:prstGeom prst="ellipse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285720" y="4786322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Hoy es un buen día para empezar a SONREÍR porque una sonrisa nos puede iluminar el </a:t>
            </a:r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día</a:t>
            </a:r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...</a:t>
            </a:r>
            <a:endParaRPr lang="es-ES" sz="28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Picture 6" descr="http://i39.tinypic.com/10gb709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3152507">
            <a:off x="6160459" y="4935630"/>
            <a:ext cx="2370073" cy="2240260"/>
          </a:xfrm>
          <a:prstGeom prst="rect">
            <a:avLst/>
          </a:prstGeom>
          <a:noFill/>
          <a:effectLst/>
        </p:spPr>
      </p:pic>
      <p:pic>
        <p:nvPicPr>
          <p:cNvPr id="8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http://i28.tinypic.com/302xpah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471488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es un buen día para empezar a DAR , BESOS , CARICIAS , ABRAZOS y no se cuantas cosas MAS ...</a:t>
            </a:r>
            <a:endParaRPr lang="es-E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http://i32.tinypic.com/2ikv0i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000372"/>
            <a:ext cx="1518191" cy="1571612"/>
          </a:xfrm>
          <a:prstGeom prst="rect">
            <a:avLst/>
          </a:prstGeom>
          <a:noFill/>
        </p:spPr>
      </p:pic>
      <p:pic>
        <p:nvPicPr>
          <p:cNvPr id="8" name="Picture 7" descr="Image du Blog cyrilyne.centerblog.net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5486306"/>
            <a:ext cx="1968909" cy="1572152"/>
          </a:xfrm>
          <a:prstGeom prst="rect">
            <a:avLst/>
          </a:prstGeom>
          <a:noFill/>
        </p:spPr>
      </p:pic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http://i26.tinypic.com/10x7ar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4795897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es un buen día para saludar, a mi peor enemigo y decirle que tal.</a:t>
            </a:r>
          </a:p>
          <a:p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s-E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3" descr="http://imagensubir.infojardin.com/subiria/images/jdv1278413433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5667375"/>
            <a:ext cx="1847850" cy="1190625"/>
          </a:xfrm>
          <a:prstGeom prst="rect">
            <a:avLst/>
          </a:prstGeom>
          <a:noFill/>
        </p:spPr>
      </p:pic>
      <p:pic>
        <p:nvPicPr>
          <p:cNvPr id="7" name="Picture 3" descr="http://imagensubir.infojardin.com/subiria/images/jdv1278413433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000760" y="5667375"/>
            <a:ext cx="1847850" cy="1190625"/>
          </a:xfrm>
          <a:prstGeom prst="rect">
            <a:avLst/>
          </a:prstGeom>
          <a:noFill/>
        </p:spPr>
      </p:pic>
      <p:pic>
        <p:nvPicPr>
          <p:cNvPr id="23553" name="Picture 1" descr="http://fotos.infojardin.com/subir-fotos/images/bwy1228472757j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4071942"/>
            <a:ext cx="1019101" cy="1295390"/>
          </a:xfrm>
          <a:prstGeom prst="rect">
            <a:avLst/>
          </a:prstGeom>
          <a:noFill/>
        </p:spPr>
      </p:pic>
      <p:pic>
        <p:nvPicPr>
          <p:cNvPr id="8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 descr="http://i27.tinypic.com/fbask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4071942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es un buen día para empezar a DECIRLE a la PERSONA ESPECIAL que esta a tu lado cuanto la AMAS...</a:t>
            </a:r>
            <a:endParaRPr lang="es-ES" sz="32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http://i30.tinypic.com/2lk5udl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4929174"/>
            <a:ext cx="1928826" cy="1928826"/>
          </a:xfrm>
          <a:prstGeom prst="rect">
            <a:avLst/>
          </a:prstGeom>
          <a:noFill/>
        </p:spPr>
      </p:pic>
      <p:pic>
        <p:nvPicPr>
          <p:cNvPr id="6" name="Picture 2" descr="http://i30.tinypic.com/2lk5udl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429256" y="5129233"/>
            <a:ext cx="1728767" cy="1728767"/>
          </a:xfrm>
          <a:prstGeom prst="rect">
            <a:avLst/>
          </a:prstGeom>
          <a:noFill/>
        </p:spPr>
      </p:pic>
      <p:pic>
        <p:nvPicPr>
          <p:cNvPr id="8" name="Picture 7" descr="mariposa9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4429132"/>
            <a:ext cx="750893" cy="750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mariposa9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2571744"/>
            <a:ext cx="576259" cy="576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8" descr="mariposa9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2" y="2714620"/>
            <a:ext cx="474226" cy="442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8" descr="mariposa9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4500570"/>
            <a:ext cx="438146" cy="40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i25.tinypic.com/nn9oah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5000636"/>
            <a:ext cx="55721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</a:t>
            </a:r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 buen día para empezar, hacer borrón cuenta nueva y dejar todo </a:t>
            </a:r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atrá</a:t>
            </a:r>
            <a:r>
              <a:rPr lang="es-E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s…..</a:t>
            </a:r>
            <a:endParaRPr lang="es-E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3"/>
          <a:srcRect l="9375" t="13889" r="6249"/>
          <a:stretch>
            <a:fillRect/>
          </a:stretch>
        </p:blipFill>
        <p:spPr bwMode="auto">
          <a:xfrm>
            <a:off x="6357950" y="4643446"/>
            <a:ext cx="2071702" cy="23785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0"/>
            <a:ext cx="1107996" cy="3062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 </a:t>
            </a:r>
            <a:r>
              <a:rPr kumimoji="0" lang="es-ES" sz="19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r>
              <a:rPr kumimoji="0" lang="es-ES" sz="1400" b="1" i="1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Courier New" pitchFamily="49" charset="0"/>
                <a:cs typeface="Courier New" pitchFamily="49" charset="0"/>
              </a:rPr>
              <a:t> 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1506" name="Picture 2" descr="http://subirimagen.infojardin.com/sube/images/rgh1286236541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3714752"/>
            <a:ext cx="876285" cy="892871"/>
          </a:xfrm>
          <a:prstGeom prst="rect">
            <a:avLst/>
          </a:prstGeom>
          <a:noFill/>
        </p:spPr>
      </p:pic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i26.tinypic.com/10nrzm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8" descr="http://i31.tinypic.com/birz0h.jpg"/>
          <p:cNvPicPr>
            <a:picLocks noChangeAspect="1" noChangeArrowheads="1"/>
          </p:cNvPicPr>
          <p:nvPr/>
        </p:nvPicPr>
        <p:blipFill>
          <a:blip r:embed="rId3" cstate="print"/>
          <a:srcRect t="7441" r="14285"/>
          <a:stretch>
            <a:fillRect/>
          </a:stretch>
        </p:blipFill>
        <p:spPr bwMode="auto">
          <a:xfrm flipH="1">
            <a:off x="5072066" y="4643446"/>
            <a:ext cx="1010237" cy="1570906"/>
          </a:xfrm>
          <a:prstGeom prst="ellipse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5" name="Picture 4" descr="http://img509.imageshack.us/img509/1209/buendia33393gy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4775073"/>
            <a:ext cx="1895464" cy="2082927"/>
          </a:xfrm>
          <a:prstGeom prst="rect">
            <a:avLst/>
          </a:prstGeom>
          <a:noFill/>
          <a:effectLst/>
        </p:spPr>
      </p:pic>
      <p:pic>
        <p:nvPicPr>
          <p:cNvPr id="6" name="Picture 5" descr="mariposa96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5643578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7" name="Picture 45" descr="mariposa113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14346" y="5429250"/>
            <a:ext cx="15906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http://i38.tinypic.com/og4dy.png"/>
          <p:cNvPicPr>
            <a:picLocks noChangeAspect="1" noChangeArrowheads="1"/>
          </p:cNvPicPr>
          <p:nvPr/>
        </p:nvPicPr>
        <p:blipFill>
          <a:blip r:embed="rId7" cstate="print"/>
          <a:srcRect b="24607"/>
          <a:stretch>
            <a:fillRect/>
          </a:stretch>
        </p:blipFill>
        <p:spPr bwMode="auto">
          <a:xfrm>
            <a:off x="3428992" y="2589606"/>
            <a:ext cx="1023919" cy="767955"/>
          </a:xfrm>
          <a:prstGeom prst="rect">
            <a:avLst/>
          </a:prstGeom>
          <a:noFill/>
        </p:spPr>
      </p:pic>
      <p:pic>
        <p:nvPicPr>
          <p:cNvPr id="9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1462270" cy="85725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14348" y="5643578"/>
            <a:ext cx="61327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es un buen día para empezar...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http://i29.tinypic.com/2niab7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i187.photobucket.com/albums/x107/SofyaNor/mensaje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785794"/>
            <a:ext cx="6929484" cy="507209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2" descr="click to zoom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579058">
            <a:off x="6034256" y="5093552"/>
            <a:ext cx="2406982" cy="2053723"/>
          </a:xfrm>
          <a:prstGeom prst="rect">
            <a:avLst/>
          </a:prstGeom>
          <a:noFill/>
          <a:effectLst/>
        </p:spPr>
      </p:pic>
      <p:pic>
        <p:nvPicPr>
          <p:cNvPr id="9" name="Picture 5" descr="mariposa11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4000504"/>
            <a:ext cx="85725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mariposa11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5357826"/>
            <a:ext cx="689526" cy="88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mariposa11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4143380"/>
            <a:ext cx="85725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4480" y="4286256"/>
            <a:ext cx="3200721" cy="187642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1_Tema de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950</TotalTime>
  <Words>358</Words>
  <Application>Microsoft Office PowerPoint</Application>
  <PresentationFormat>Presentación en pantalla (4:3)</PresentationFormat>
  <Paragraphs>53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HOY ES UN BUEN DIA</dc:title>
  <dc:creator>HELEN-BRUJI</dc:creator>
  <cp:lastModifiedBy>Eleni</cp:lastModifiedBy>
  <cp:revision>95</cp:revision>
  <dcterms:created xsi:type="dcterms:W3CDTF">2011-03-26T16:52:43Z</dcterms:created>
  <dcterms:modified xsi:type="dcterms:W3CDTF">2013-12-16T16:55:28Z</dcterms:modified>
  <cp:category>SENTIMENTAL</cp:category>
  <cp:contentStatus>FINAL</cp:contentStatus>
</cp:coreProperties>
</file>