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70" r:id="rId4"/>
    <p:sldId id="379" r:id="rId5"/>
    <p:sldId id="371" r:id="rId6"/>
    <p:sldId id="372" r:id="rId7"/>
    <p:sldId id="373" r:id="rId8"/>
    <p:sldId id="374" r:id="rId9"/>
    <p:sldId id="376" r:id="rId10"/>
    <p:sldId id="375" r:id="rId11"/>
    <p:sldId id="325" r:id="rId12"/>
    <p:sldId id="381" r:id="rId13"/>
    <p:sldId id="378" r:id="rId14"/>
    <p:sldId id="380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8JGLxP0KVgRYYOb9MOUkw==" hashData="iZN4AtV16n9Nz5/Q3dhttJZlt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46"/>
    <a:srgbClr val="26269A"/>
    <a:srgbClr val="3333CC"/>
    <a:srgbClr val="6F6FDB"/>
    <a:srgbClr val="5757D5"/>
    <a:srgbClr val="9966FF"/>
    <a:srgbClr val="6666FF"/>
    <a:srgbClr val="4040C0"/>
    <a:srgbClr val="7C609E"/>
    <a:srgbClr val="3F3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01/10/2014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9A4DD-FDDB-42BE-B58D-0F1EDBC0AB12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53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01/10/2014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4B08B1-3D65-42CA-A9FC-96E63C5D506A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4163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29 Grupo"/>
          <p:cNvGrpSpPr/>
          <p:nvPr/>
        </p:nvGrpSpPr>
        <p:grpSpPr>
          <a:xfrm>
            <a:off x="923383" y="697385"/>
            <a:ext cx="7311502" cy="1752105"/>
            <a:chOff x="923383" y="697385"/>
            <a:chExt cx="7311502" cy="1752105"/>
          </a:xfrm>
        </p:grpSpPr>
        <p:pic>
          <p:nvPicPr>
            <p:cNvPr id="7173" name="Picture 5" descr="C:\01 Mis docu. Backup\Mis imágenes\00 Para el mensaje haciendo\00 haciendo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3383" y="1679110"/>
              <a:ext cx="7311502" cy="770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C:\01 Mis docu. Backup\Mis imágenes\00 Para el mensaje haciendo\00 haciendo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6964" y="697385"/>
              <a:ext cx="2267870" cy="8519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Cafe Anatolia - Waltz of the butterfly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9573" y="4066943"/>
            <a:ext cx="88572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impedir que tropieces, ni estar pegado a ti para asistirte en la caída. Te estorbaría mi excesiva protección, y te haría extremadamente dependiente. Pero prometo estar ahí, para cuidar tus raspones.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197" y="4349874"/>
            <a:ext cx="8869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heredarte mi experiencia. No podría ser tuya. Tendrías que adquirirla en carne propia. Pero prometo estar disponible cuando solicites mi consejo.</a:t>
            </a:r>
          </a:p>
        </p:txBody>
      </p:sp>
    </p:spTree>
    <p:extLst>
      <p:ext uri="{BB962C8B-B14F-4D97-AF65-F5344CB8AC3E}">
        <p14:creationId xmlns:p14="http://schemas.microsoft.com/office/powerpoint/2010/main" val="394570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197" y="4053625"/>
            <a:ext cx="8869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solucionar tus problemas, aunque lo haría todo por ti. La solución suele estar en tus manos y no en las mías, pero prometo ayudarte en lo posible y escucharte cuando quieras desahogarte.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197" y="4082500"/>
            <a:ext cx="8869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evitarte sufrimientos, no puedo cegarte a la realidad, porque a veces sufrir es necesario para aprender a ser fuerte, pero prometo ofrecerte mi hombro, cuando necesites consuelo.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37197" y="4096760"/>
            <a:ext cx="8869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darte todo lo que quieras. En todo caso es mejor que aprendas a dar los caprichos y las modas no son importantes pues se olvidan en cuanto se consiguen, pero prometo hacer el mayor esfuerzo para darte lo necesario.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197" y="4083960"/>
            <a:ext cx="88696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que serás tú el centro de mi atención, necesito también atender otros asuntos por tu bienestar y el de toda la familia, pero prometo no descuidarte y dedicar un tiempo especial, solo para ti.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5607" y="4077510"/>
            <a:ext cx="88711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caerte bien en todo momento, a veces no te gustará lo que yo diga o haga, porque tengo la obligación de guiarte por el camino correcto. Pero prometo no maltratarte ni humillarte cuando te corrija.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9699" y="4354509"/>
            <a:ext cx="86808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que serás un niño mimado, a la larga te haría mucho daño. Pero te prometo que serás mi niño querido.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197" y="4082500"/>
            <a:ext cx="88696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estar a tu lado siempre, soy mortal como cualquier humano. Pero prometo enseñarte que </a:t>
            </a:r>
            <a:r>
              <a:rPr lang="es-CO" b="1" dirty="0" smtClean="0">
                <a:latin typeface="+mj-lt"/>
              </a:rPr>
              <a:t>sí </a:t>
            </a:r>
            <a:r>
              <a:rPr lang="es-CO" b="1" dirty="0">
                <a:latin typeface="+mj-lt"/>
              </a:rPr>
              <a:t>existe un Padre que sí es </a:t>
            </a:r>
            <a:r>
              <a:rPr lang="es-CO" b="1" dirty="0" smtClean="0">
                <a:latin typeface="+mj-lt"/>
              </a:rPr>
              <a:t>eterno, </a:t>
            </a:r>
            <a:r>
              <a:rPr lang="es-CO" b="1" dirty="0">
                <a:latin typeface="+mj-lt"/>
              </a:rPr>
              <a:t>a quien podrás acudir siempre que quieras.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321821" y="4349874"/>
            <a:ext cx="85003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prometo, hijo, ser una madre o un padre perfecto, pero prometo poner todo mi amor en el intento.</a:t>
            </a:r>
          </a:p>
        </p:txBody>
      </p:sp>
    </p:spTree>
    <p:extLst>
      <p:ext uri="{BB962C8B-B14F-4D97-AF65-F5344CB8AC3E}">
        <p14:creationId xmlns:p14="http://schemas.microsoft.com/office/powerpoint/2010/main" val="305760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13 Grupo"/>
          <p:cNvGrpSpPr/>
          <p:nvPr/>
        </p:nvGrpSpPr>
        <p:grpSpPr>
          <a:xfrm>
            <a:off x="782856" y="4247916"/>
            <a:ext cx="7533664" cy="738664"/>
            <a:chOff x="782856" y="4247916"/>
            <a:chExt cx="7533664" cy="738664"/>
          </a:xfrm>
        </p:grpSpPr>
        <p:sp>
          <p:nvSpPr>
            <p:cNvPr id="2" name="1 CuadroTexto"/>
            <p:cNvSpPr txBox="1"/>
            <p:nvPr/>
          </p:nvSpPr>
          <p:spPr>
            <a:xfrm>
              <a:off x="782856" y="4247916"/>
              <a:ext cx="4581254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>
                  <a:latin typeface="+mj-lt"/>
                </a:rPr>
                <a:t>Tomado de: </a:t>
              </a:r>
              <a:r>
                <a:rPr lang="es-CO" sz="1400" b="1" i="1" dirty="0" smtClean="0">
                  <a:latin typeface="+mj-lt"/>
                </a:rPr>
                <a:t>amuva-reflexionesysentimientos.blogspot.com</a:t>
              </a:r>
            </a:p>
            <a:p>
              <a:pPr algn="ctr"/>
              <a:endParaRPr lang="es-CO" sz="1400" b="1" dirty="0">
                <a:latin typeface="+mj-lt"/>
              </a:endParaRPr>
            </a:p>
            <a:p>
              <a:pPr algn="ctr"/>
              <a:r>
                <a:rPr lang="es-CO" sz="1400" b="1" dirty="0" smtClean="0">
                  <a:latin typeface="+mj-lt"/>
                </a:rPr>
                <a:t>Música</a:t>
              </a:r>
              <a:r>
                <a:rPr lang="es-CO" sz="1400" b="1" dirty="0" smtClean="0">
                  <a:latin typeface="+mj-lt"/>
                </a:rPr>
                <a:t>:  </a:t>
              </a:r>
              <a:r>
                <a:rPr lang="en-US" sz="1400" b="1" dirty="0">
                  <a:latin typeface="+mj-lt"/>
                </a:rPr>
                <a:t>Waltz of the butterfly - </a:t>
              </a:r>
              <a:r>
                <a:rPr lang="en-US" sz="1400" b="1" i="1" dirty="0">
                  <a:latin typeface="+mj-lt"/>
                </a:rPr>
                <a:t>Café Anatolia</a:t>
              </a:r>
              <a:endParaRPr lang="es-CO" sz="1400" b="1" i="1" dirty="0">
                <a:latin typeface="+mj-lt"/>
              </a:endParaRPr>
            </a:p>
          </p:txBody>
        </p:sp>
        <p:sp>
          <p:nvSpPr>
            <p:cNvPr id="13" name="12 CuadroTexto"/>
            <p:cNvSpPr txBox="1"/>
            <p:nvPr/>
          </p:nvSpPr>
          <p:spPr>
            <a:xfrm>
              <a:off x="6207288" y="4247916"/>
              <a:ext cx="210923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latin typeface="+mj-lt"/>
                </a:rPr>
                <a:t>Realización general:</a:t>
              </a:r>
            </a:p>
            <a:p>
              <a:pPr algn="ctr"/>
              <a:r>
                <a:rPr lang="es-CO" sz="1400" b="1" i="1" dirty="0" smtClean="0">
                  <a:latin typeface="+mj-lt"/>
                </a:rPr>
                <a:t>Rodrigo Valencia Cardona</a:t>
              </a:r>
            </a:p>
            <a:p>
              <a:pPr algn="ctr"/>
              <a:r>
                <a:rPr lang="es-CO" sz="1400" b="1" dirty="0" smtClean="0">
                  <a:latin typeface="+mj-lt"/>
                </a:rPr>
                <a:t>Medellín-Colombia</a:t>
              </a:r>
              <a:endParaRPr lang="es-CO" sz="1400" b="1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3934</TotalTime>
  <Words>454</Words>
  <Application>Microsoft Office PowerPoint</Application>
  <PresentationFormat>Presentación en pantalla (16:9)</PresentationFormat>
  <Paragraphs>45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231</cp:revision>
  <dcterms:created xsi:type="dcterms:W3CDTF">2013-05-29T02:56:16Z</dcterms:created>
  <dcterms:modified xsi:type="dcterms:W3CDTF">2014-10-01T22:32:09Z</dcterms:modified>
</cp:coreProperties>
</file>