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66FFFF"/>
    <a:srgbClr val="00FFFF"/>
    <a:srgbClr val="CC00FF"/>
    <a:srgbClr val="FF0066"/>
    <a:srgbClr val="FFFF00"/>
    <a:srgbClr val="9933FF"/>
    <a:srgbClr val="FF6600"/>
    <a:srgbClr val="0000FF"/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190" autoAdjust="0"/>
  </p:normalViewPr>
  <p:slideViewPr>
    <p:cSldViewPr>
      <p:cViewPr varScale="1">
        <p:scale>
          <a:sx n="73" d="100"/>
          <a:sy n="73" d="100"/>
        </p:scale>
        <p:origin x="-1104" y="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19413-39BE-4064-9398-A42416317F3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D30B6F-3EDC-4E62-840D-80D64842ADF9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30B6F-3EDC-4E62-840D-80D64842ADF9}" type="slidenum">
              <a:rPr lang="es-CO" smtClean="0"/>
              <a:pPr/>
              <a:t>1</a:t>
            </a:fld>
            <a:endParaRPr lang="es-C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2FB3D-E050-4D2A-8D26-49109BC595D0}" type="datetimeFigureOut">
              <a:rPr lang="es-CO" smtClean="0"/>
              <a:pPr/>
              <a:t>23/11/2011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840C3-546D-4D30-ACAA-7791104EEFF4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FAMILIA%20FRANCO\Videos\'%20Balada%20para%20adelina%20'%20%20%20Richard%20Clayderman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Imagen" descr="paisaje 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021462" y="2967335"/>
            <a:ext cx="51010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es-CO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He </a:t>
            </a:r>
            <a:r>
              <a:rPr lang="es-CO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  <a:cs typeface="Arial" pitchFamily="34" charset="0"/>
              </a:rPr>
              <a:t>aprendido</a:t>
            </a:r>
            <a:r>
              <a:rPr lang="es-CO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 </a:t>
            </a:r>
            <a:endParaRPr lang="es-CO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itchFamily="82" charset="0"/>
            </a:endParaRPr>
          </a:p>
        </p:txBody>
      </p:sp>
      <p:pic>
        <p:nvPicPr>
          <p:cNvPr id="9" name="' Balada para adelina '   Richard Clayderma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0" y="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es-CO" dirty="0"/>
          </a:p>
        </p:txBody>
      </p:sp>
      <p:pic>
        <p:nvPicPr>
          <p:cNvPr id="4" name="3 Marcador de contenido" descr="paisaje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683568" y="1196752"/>
            <a:ext cx="7848872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5400" b="1" dirty="0">
                <a:solidFill>
                  <a:srgbClr val="6600CC"/>
                </a:solidFill>
              </a:rPr>
              <a:t>He aprendido que no puedo hacer que alguien me ame, solo convertirme en alguien a quien se pueda amar; el resto ya depende de los otros. </a:t>
            </a:r>
            <a:endParaRPr lang="es-ES" sz="5400" b="1" cap="none" spc="0" dirty="0">
              <a:ln>
                <a:prstDash val="solid"/>
              </a:ln>
              <a:solidFill>
                <a:srgbClr val="6600CC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15_paisaj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1043608" y="1412776"/>
            <a:ext cx="7632848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solidFill>
                  <a:srgbClr val="0000CC"/>
                </a:solidFill>
              </a:rPr>
              <a:t>He </a:t>
            </a:r>
            <a:r>
              <a:rPr lang="es-ES" sz="5400" b="1" dirty="0">
                <a:solidFill>
                  <a:srgbClr val="0000CC"/>
                </a:solidFill>
              </a:rPr>
              <a:t>aprendido que por mucho que me preocupe por los demás, muchos de ellos no se preocuparán por </a:t>
            </a:r>
            <a:r>
              <a:rPr lang="es-ES" sz="5400" b="1" dirty="0" smtClean="0">
                <a:solidFill>
                  <a:srgbClr val="0000CC"/>
                </a:solidFill>
              </a:rPr>
              <a:t>mi</a:t>
            </a:r>
            <a:endParaRPr lang="es-E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C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4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-1178569" y="2564904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. </a:t>
            </a:r>
            <a:endParaRPr lang="es-CO" dirty="0"/>
          </a:p>
        </p:txBody>
      </p:sp>
      <p:sp>
        <p:nvSpPr>
          <p:cNvPr id="6" name="5 Rectángulo"/>
          <p:cNvSpPr/>
          <p:nvPr/>
        </p:nvSpPr>
        <p:spPr>
          <a:xfrm>
            <a:off x="179512" y="2060848"/>
            <a:ext cx="8791247" cy="34587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CC00FF"/>
                </a:solidFill>
              </a:rPr>
              <a:t>He aprendido que puede requerir años para construir la confianza y únicamente segundos para destruirla.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CC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1030431Paisaj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467544" y="1484784"/>
            <a:ext cx="7776864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chemeClr val="bg1"/>
                </a:solidFill>
              </a:rPr>
              <a:t>He aprendido que lo que verdaderamente cuenta en la vida, no son las cosas que tengo alrededor sino las personas que tengo alrededor.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Penguin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4 Rectángulo"/>
          <p:cNvSpPr/>
          <p:nvPr/>
        </p:nvSpPr>
        <p:spPr>
          <a:xfrm>
            <a:off x="323528" y="1844824"/>
            <a:ext cx="8496944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008000"/>
                </a:solidFill>
              </a:rPr>
              <a:t>He aprendido que lo más importante no es lo que me sucede sino lo que hago al respecto. </a:t>
            </a:r>
            <a:endParaRPr lang="es-ES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rgbClr val="008000"/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llorand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Rectángulo"/>
          <p:cNvSpPr/>
          <p:nvPr/>
        </p:nvSpPr>
        <p:spPr>
          <a:xfrm>
            <a:off x="755576" y="1916832"/>
            <a:ext cx="775159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5400" b="1" dirty="0">
                <a:solidFill>
                  <a:srgbClr val="0000CC"/>
                </a:solidFill>
              </a:rPr>
              <a:t>He aprendido que hay cosas que puedo hacer en un instante que ocasionan dolor durante toda la vida. </a:t>
            </a:r>
            <a:endParaRPr lang="es-ES" sz="5400" b="1" cap="none" spc="0" dirty="0">
              <a:ln>
                <a:prstDash val="solid"/>
              </a:ln>
              <a:solidFill>
                <a:srgbClr val="0000CC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IMAGEN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467544" y="1988840"/>
            <a:ext cx="867645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FFFF00"/>
                </a:solidFill>
              </a:rPr>
              <a:t>He aprendido que es importante practicar para convertirme en la persona que yo quiero ser.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-pensand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611560" y="1124744"/>
            <a:ext cx="7812360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/>
              <a:t/>
            </a:r>
            <a:br>
              <a:rPr lang="es-ES" sz="5400" b="1" dirty="0"/>
            </a:br>
            <a:r>
              <a:rPr lang="es-ES" sz="5400" b="1" dirty="0">
                <a:solidFill>
                  <a:srgbClr val="00FFFF"/>
                </a:solidFill>
              </a:rPr>
              <a:t>He aprendido que es muchísimo más fácil reaccionar que pensar...y más satisfactorio pensar que reaccionar.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FF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sin_salid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1259632" y="692696"/>
            <a:ext cx="6696744" cy="59093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CC00FF"/>
                </a:solidFill>
              </a:rPr>
              <a:t>He aprendido que siempre debo despedirme de las personas que amo con palabras amorosas; podría ser la última vez que los veo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CC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Elefante-Paisaj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71400"/>
            <a:ext cx="9144000" cy="7029400"/>
          </a:xfrm>
        </p:spPr>
      </p:pic>
      <p:sp>
        <p:nvSpPr>
          <p:cNvPr id="5" name="4 Rectángulo"/>
          <p:cNvSpPr/>
          <p:nvPr/>
        </p:nvSpPr>
        <p:spPr>
          <a:xfrm>
            <a:off x="395536" y="1700808"/>
            <a:ext cx="842493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" sz="5400" b="1" dirty="0">
                <a:solidFill>
                  <a:srgbClr val="FF6600"/>
                </a:solidFill>
              </a:rPr>
              <a:t>He aprendido que puedo llegar mucho más lejos de lo que pensé posible. </a:t>
            </a:r>
            <a:endParaRPr lang="es-ES" sz="5400" b="1" cap="none" spc="0" dirty="0">
              <a:ln>
                <a:prstDash val="solid"/>
              </a:ln>
              <a:solidFill>
                <a:srgbClr val="FF66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angel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179512" y="1916832"/>
            <a:ext cx="866238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008000"/>
                </a:solidFill>
              </a:rPr>
              <a:t>He aprendido que soy responsable de lo que hago, cualquiera que sea el sentimiento que tenga</a:t>
            </a:r>
            <a:r>
              <a:rPr lang="es-ES" sz="5400" b="1" dirty="0"/>
              <a:t>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imagen 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323528" y="1844824"/>
            <a:ext cx="856895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00FF99"/>
                </a:solidFill>
              </a:rPr>
              <a:t>He aprendido </a:t>
            </a:r>
            <a:r>
              <a:rPr lang="es-ES" sz="5400" b="1" dirty="0" smtClean="0">
                <a:solidFill>
                  <a:srgbClr val="00FF99"/>
                </a:solidFill>
              </a:rPr>
              <a:t>que: o </a:t>
            </a:r>
            <a:r>
              <a:rPr lang="es-ES" sz="5400" b="1" dirty="0">
                <a:solidFill>
                  <a:srgbClr val="00FF99"/>
                </a:solidFill>
              </a:rPr>
              <a:t>controlo mis </a:t>
            </a:r>
            <a:r>
              <a:rPr lang="es-ES" sz="5400" b="1" dirty="0" smtClean="0">
                <a:solidFill>
                  <a:srgbClr val="00FF99"/>
                </a:solidFill>
              </a:rPr>
              <a:t>actitudes, </a:t>
            </a:r>
            <a:r>
              <a:rPr lang="es-ES" sz="5400" b="1" dirty="0">
                <a:solidFill>
                  <a:srgbClr val="00FF99"/>
                </a:solidFill>
              </a:rPr>
              <a:t>o ellas me controlarán a mi. </a:t>
            </a:r>
            <a:r>
              <a:rPr lang="es-ES" sz="5400" b="1" dirty="0"/>
              <a:t/>
            </a:r>
            <a:br>
              <a:rPr lang="es-ES" sz="5400" b="1" dirty="0"/>
            </a:b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perdonar-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179512" y="4272677"/>
            <a:ext cx="874846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00B0F0"/>
                </a:solidFill>
              </a:rPr>
              <a:t>He aprendido que aprender a perdonar requiere mucha práctica.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amigo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323528" y="1628800"/>
            <a:ext cx="8568952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FF0000"/>
                </a:solidFill>
              </a:rPr>
              <a:t>He aprendido que por bueno que sea el buen amigo, tarde o temprano me voy a sentir lastimado por él y debo saber perdonarlo por ello.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Click="0" advTm="12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imagenes-de-angel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179512" y="2610683"/>
            <a:ext cx="849694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0000FF"/>
                </a:solidFill>
              </a:rPr>
              <a:t>He aprendido que no </a:t>
            </a:r>
            <a:r>
              <a:rPr lang="es-ES" sz="5400" b="1" dirty="0" smtClean="0">
                <a:solidFill>
                  <a:srgbClr val="0000FF"/>
                </a:solidFill>
              </a:rPr>
              <a:t>siempre </a:t>
            </a:r>
            <a:r>
              <a:rPr lang="es-ES" sz="5400" b="1" dirty="0">
                <a:solidFill>
                  <a:srgbClr val="0000FF"/>
                </a:solidFill>
              </a:rPr>
              <a:t>es suficiente ser perdonado por los otros; </a:t>
            </a:r>
            <a:r>
              <a:rPr lang="es-ES" sz="5400" b="1" dirty="0" smtClean="0">
                <a:solidFill>
                  <a:srgbClr val="0000FF"/>
                </a:solidFill>
              </a:rPr>
              <a:t>a veces tengo que perdonarme a mi mismo.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pareja-brav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7 Rectángulo"/>
          <p:cNvSpPr/>
          <p:nvPr/>
        </p:nvSpPr>
        <p:spPr>
          <a:xfrm>
            <a:off x="575048" y="1628801"/>
            <a:ext cx="8568952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chemeClr val="bg1"/>
                </a:solidFill>
              </a:rPr>
              <a:t/>
            </a:r>
            <a:br>
              <a:rPr lang="es-ES" sz="5400" b="1" dirty="0">
                <a:solidFill>
                  <a:schemeClr val="bg1"/>
                </a:solidFill>
              </a:rPr>
            </a:br>
            <a:r>
              <a:rPr lang="es-ES" sz="5400" b="1" dirty="0">
                <a:solidFill>
                  <a:srgbClr val="00FFFF"/>
                </a:solidFill>
              </a:rPr>
              <a:t>He aprendido que por más apasionada que sea la relación en un principio, la pasión se desvanece y algo más debe tomar su lugar.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FF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amigos_por_siempr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4 Rectángulo"/>
          <p:cNvSpPr/>
          <p:nvPr/>
        </p:nvSpPr>
        <p:spPr>
          <a:xfrm>
            <a:off x="395536" y="2610683"/>
            <a:ext cx="842493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FFFF00"/>
                </a:solidFill>
              </a:rPr>
              <a:t>He aprendido que con los amigos podemos hacer cualquier cosa - o no hacer nada - y tener el mejor de los momentos.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pareja  abrazad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2610683"/>
            <a:ext cx="878497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FF0066"/>
                </a:solidFill>
              </a:rPr>
              <a:t>He aprendido que simplemente porque alguien no me ama de la manera en que yo quisiera, no significa que no me ama a su manera. 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66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felices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4 Rectángulo"/>
          <p:cNvSpPr/>
          <p:nvPr/>
        </p:nvSpPr>
        <p:spPr>
          <a:xfrm>
            <a:off x="0" y="1556792"/>
            <a:ext cx="9073008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00FFFF"/>
                </a:solidFill>
              </a:rPr>
              <a:t>He aprendido que la madurez tiene más que ver con las experiencias que he tenido y aquello que he aprendido de ellas, que con el número de años cumplidos. </a:t>
            </a:r>
            <a:r>
              <a:rPr lang="es-ES" sz="5400" b="1" dirty="0"/>
              <a:t/>
            </a:r>
            <a:br>
              <a:rPr lang="es-ES" sz="5400" b="1" dirty="0"/>
            </a:br>
            <a:r>
              <a:rPr lang="es-ES" sz="5400" b="1" dirty="0"/>
              <a:t/>
            </a:r>
            <a:br>
              <a:rPr lang="es-ES" sz="5400" b="1" dirty="0"/>
            </a:b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3 Marcador de contenido" descr="solo_amigo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4 Rectángulo"/>
          <p:cNvSpPr/>
          <p:nvPr/>
        </p:nvSpPr>
        <p:spPr>
          <a:xfrm>
            <a:off x="0" y="2610683"/>
            <a:ext cx="8712968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>
                <a:solidFill>
                  <a:srgbClr val="CC00FF"/>
                </a:solidFill>
              </a:rPr>
              <a:t>He aprendido que la verdadera amistad </a:t>
            </a:r>
            <a:r>
              <a:rPr lang="es-ES" sz="5400" b="1" dirty="0" smtClean="0">
                <a:solidFill>
                  <a:srgbClr val="CC00FF"/>
                </a:solidFill>
              </a:rPr>
              <a:t> </a:t>
            </a:r>
            <a:r>
              <a:rPr lang="es-ES" sz="5400" b="1" dirty="0">
                <a:solidFill>
                  <a:srgbClr val="CC00FF"/>
                </a:solidFill>
              </a:rPr>
              <a:t>y el </a:t>
            </a:r>
            <a:endParaRPr lang="es-CO" sz="5400" dirty="0">
              <a:solidFill>
                <a:srgbClr val="CC00FF"/>
              </a:solidFill>
            </a:endParaRPr>
          </a:p>
          <a:p>
            <a:pPr algn="ctr"/>
            <a:r>
              <a:rPr lang="es-ES" sz="5400" b="1" dirty="0" smtClean="0">
                <a:solidFill>
                  <a:srgbClr val="CC00FF"/>
                </a:solidFill>
              </a:rPr>
              <a:t>verdadero </a:t>
            </a:r>
            <a:r>
              <a:rPr lang="es-ES" sz="5400" b="1" dirty="0">
                <a:solidFill>
                  <a:srgbClr val="CC00FF"/>
                </a:solidFill>
              </a:rPr>
              <a:t>amor </a:t>
            </a:r>
            <a:r>
              <a:rPr lang="es-ES" sz="5400" b="1" dirty="0" smtClean="0">
                <a:solidFill>
                  <a:srgbClr val="CC00FF"/>
                </a:solidFill>
              </a:rPr>
              <a:t>,continúan </a:t>
            </a:r>
            <a:r>
              <a:rPr lang="es-ES" sz="5400" b="1" dirty="0">
                <a:solidFill>
                  <a:srgbClr val="CC00FF"/>
                </a:solidFill>
              </a:rPr>
              <a:t>creciendo a pesar de las </a:t>
            </a:r>
            <a:r>
              <a:rPr lang="es-ES" sz="5400" b="1" dirty="0" smtClean="0">
                <a:solidFill>
                  <a:srgbClr val="CC00FF"/>
                </a:solidFill>
              </a:rPr>
              <a:t>distancias.</a:t>
            </a:r>
            <a:endParaRPr lang="es-ES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rgbClr val="CC00FF"/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6" name="5 Marcador de contenido" descr="amanec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Rectángulo"/>
          <p:cNvSpPr/>
          <p:nvPr/>
        </p:nvSpPr>
        <p:spPr>
          <a:xfrm>
            <a:off x="0" y="1779687"/>
            <a:ext cx="9144000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99FF33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Recuerda que cada día aprendemos algo nuevo, que cada experiencia es un aprendizaje mas …continua aprendiendo al igual que yo ,te deseo un buen día – Gloria R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99FF33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O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O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O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O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471</Words>
  <Application>Microsoft Office PowerPoint</Application>
  <PresentationFormat>Presentación en pantalla (4:3)</PresentationFormat>
  <Paragraphs>53</Paragraphs>
  <Slides>23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FAMILIA FRANCO</dc:creator>
  <cp:lastModifiedBy>FAMILIA FRANCO</cp:lastModifiedBy>
  <cp:revision>23</cp:revision>
  <dcterms:created xsi:type="dcterms:W3CDTF">2011-11-22T21:42:51Z</dcterms:created>
  <dcterms:modified xsi:type="dcterms:W3CDTF">2011-11-23T20:10:27Z</dcterms:modified>
</cp:coreProperties>
</file>