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22" r:id="rId3"/>
    <p:sldId id="328" r:id="rId4"/>
    <p:sldId id="330" r:id="rId5"/>
    <p:sldId id="345" r:id="rId6"/>
    <p:sldId id="329" r:id="rId7"/>
    <p:sldId id="331" r:id="rId8"/>
    <p:sldId id="334" r:id="rId9"/>
    <p:sldId id="332" r:id="rId10"/>
    <p:sldId id="333" r:id="rId11"/>
    <p:sldId id="335" r:id="rId12"/>
    <p:sldId id="337" r:id="rId13"/>
    <p:sldId id="336" r:id="rId14"/>
    <p:sldId id="339" r:id="rId15"/>
    <p:sldId id="342" r:id="rId16"/>
    <p:sldId id="346" r:id="rId1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imI11Nj7PlmCu0SyFHC0A==" hashData="W9ClUNC7RZxpgNSWHM/Peg2BUHn+Krc8O15RYZGLjeTO9hYdaidE7YttxA3lKjli48BlkcvH67PRBUjl3Z4Sa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1C00"/>
    <a:srgbClr val="1D1D57"/>
    <a:srgbClr val="1E0F00"/>
    <a:srgbClr val="1C3048"/>
    <a:srgbClr val="D03200"/>
    <a:srgbClr val="FF612F"/>
    <a:srgbClr val="203856"/>
    <a:srgbClr val="FF69B4"/>
    <a:srgbClr val="8181FF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11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05/09/2017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834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e moment in time - James E. Green  wma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067" y="124207"/>
            <a:ext cx="6559865" cy="134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7504" y="9906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He aprendido que puedo llegar mucho más lejos de lo que pensé posible.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07504" y="4743875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He aprendido que, o controlo mis actitudes o ellas me controlan a mí.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07504" y="10635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He aprendido que lo que verdaderamente cuenta en la vida, no son las cosas que tengo alrededor sino las personas que tengo alrededor.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07504" y="4426437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… que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siempre debo despedirme de las personas que amo con palabras amorosas; podría ser la última vez que los veo.</a:t>
            </a:r>
          </a:p>
        </p:txBody>
      </p:sp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07504" y="1956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He aprendido que no puedo hacer que alguien me ame, solo convertirme en alguien a quien se pueda amar; el resto ya depende de los otros.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07504" y="442570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He aprendido que por mucho que me preocupe por los demás, muchos de ellos no se preocuparán por mí.</a:t>
            </a:r>
          </a:p>
        </p:txBody>
      </p:sp>
    </p:spTree>
    <p:extLst>
      <p:ext uri="{BB962C8B-B14F-4D97-AF65-F5344CB8AC3E}">
        <p14:creationId xmlns:p14="http://schemas.microsoft.com/office/powerpoint/2010/main" val="488871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7504" y="9906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</a:rPr>
              <a:t>He aprendido que puede requerir años para construir la confianza y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</a:rPr>
              <a:t>únicamente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</a:rPr>
              <a:t>segundos </a:t>
            </a:r>
            <a:r>
              <a:rPr lang="es-ES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</a:rPr>
              <a:t>para destruirla.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07504" y="4743875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… que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es importante practicar para convertirme en la persona que yo quiero ser.</a:t>
            </a:r>
          </a:p>
        </p:txBody>
      </p:sp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7504" y="990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He aprendido que la madurez tiene más que ver con las experiencias que he tenido y aquello que he aprendido de ellas, que con el número de años cumplidos.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07504" y="442570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He aprendido que mientras mis antecedentes y circunstancias pueden haber influenciado en lo que soy, yo soy responsable de lo que llego a ser.</a:t>
            </a:r>
          </a:p>
        </p:txBody>
      </p:sp>
    </p:spTree>
    <p:extLst>
      <p:ext uri="{BB962C8B-B14F-4D97-AF65-F5344CB8AC3E}">
        <p14:creationId xmlns:p14="http://schemas.microsoft.com/office/powerpoint/2010/main" val="1209752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7504" y="9177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… que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 más importante no es lo que me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sucede,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sino lo que hago al respecto.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07504" y="4456486"/>
            <a:ext cx="892899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… que </a:t>
            </a:r>
            <a:r>
              <a:rPr lang="es-ES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simplemente porque dos personas pelean, no significa que no se aman la una a la otra; y simplemente porque dos personas no discuten, no significa que </a:t>
            </a:r>
            <a:r>
              <a:rPr lang="es-ES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sí </a:t>
            </a:r>
            <a:r>
              <a:rPr lang="es-ES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aman.</a:t>
            </a:r>
          </a:p>
        </p:txBody>
      </p:sp>
    </p:spTree>
    <p:extLst>
      <p:ext uri="{BB962C8B-B14F-4D97-AF65-F5344CB8AC3E}">
        <p14:creationId xmlns:p14="http://schemas.microsoft.com/office/powerpoint/2010/main" val="168421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7504" y="990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He aprendido que la verdadera amistad y el verdadero amor, continúan creciendo a pesar de las distancias.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07504" y="442570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… que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a veces las personas que creo que me van a patear cuando estoy caído, son aquellas que me ayudan a levantar.</a:t>
            </a:r>
          </a:p>
        </p:txBody>
      </p:sp>
    </p:spTree>
    <p:extLst>
      <p:ext uri="{BB962C8B-B14F-4D97-AF65-F5344CB8AC3E}">
        <p14:creationId xmlns:p14="http://schemas.microsoft.com/office/powerpoint/2010/main" val="3595614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7504" y="4743875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1E0F00"/>
                  </a:outerShdw>
                </a:effectLst>
                <a:latin typeface="+mj-lt"/>
              </a:rPr>
              <a:t>He aprendido que el dinero es un pésimo indicador de valor de algo o alguien.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07504" y="9177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1E0F00"/>
                  </a:outerShdw>
                </a:effectLst>
                <a:latin typeface="+mj-lt"/>
              </a:rPr>
              <a:t>… que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1E0F00"/>
                  </a:outerShdw>
                </a:effectLst>
                <a:latin typeface="+mj-lt"/>
              </a:rPr>
              <a:t>nunca debo decirle a un niño que sus sueños son tontos; pocas cosas son más humillantes y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1E0F00"/>
                  </a:outerShdw>
                </a:effectLst>
                <a:latin typeface="+mj-lt"/>
              </a:rPr>
              <a:t>qué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1E0F00"/>
                  </a:outerShdw>
                </a:effectLst>
                <a:latin typeface="+mj-lt"/>
              </a:rPr>
              <a:t>tragedia sería si él lo creyera.</a:t>
            </a:r>
          </a:p>
        </p:txBody>
      </p:sp>
    </p:spTree>
    <p:extLst>
      <p:ext uri="{BB962C8B-B14F-4D97-AF65-F5344CB8AC3E}">
        <p14:creationId xmlns:p14="http://schemas.microsoft.com/office/powerpoint/2010/main" val="1145111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07504" y="1243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He aprendido que no debo compararme con lo mejor de lo que hacen los demás, sino con lo mejor que puedo hacer yo.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07504" y="442570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2">
                      <a:lumMod val="50000"/>
                    </a:schemeClr>
                  </a:outerShdw>
                </a:effectLst>
                <a:latin typeface="+mj-lt"/>
              </a:rPr>
              <a:t>He aprendido que es muchísimo más fácil reaccionar que pensar y más satisfactorio pensar que reaccionar.</a:t>
            </a:r>
          </a:p>
        </p:txBody>
      </p:sp>
    </p:spTree>
    <p:extLst>
      <p:ext uri="{BB962C8B-B14F-4D97-AF65-F5344CB8AC3E}">
        <p14:creationId xmlns:p14="http://schemas.microsoft.com/office/powerpoint/2010/main" val="500368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7504" y="-485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… que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hay cosas que puedo hacer en un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instante,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que ocasionan dolor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durante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toda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la vida.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07504" y="442570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He aprendido que por tan apasionada que sea la relación en un principio, la pasión se desvanece y algo más debe tomar su lugar.</a:t>
            </a:r>
          </a:p>
        </p:txBody>
      </p:sp>
    </p:spTree>
    <p:extLst>
      <p:ext uri="{BB962C8B-B14F-4D97-AF65-F5344CB8AC3E}">
        <p14:creationId xmlns:p14="http://schemas.microsoft.com/office/powerpoint/2010/main" val="3232965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1955" y="1009"/>
            <a:ext cx="9036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1D1D57"/>
                  </a:outerShdw>
                </a:effectLst>
                <a:latin typeface="+mj-lt"/>
              </a:rPr>
              <a:t>… que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1D1D57"/>
                  </a:outerShdw>
                </a:effectLst>
                <a:latin typeface="+mj-lt"/>
              </a:rPr>
              <a:t>soy responsable de lo que hago, cualquiera que sea el sentimiento que tenga.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72737" y="4425708"/>
            <a:ext cx="89845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1D1D57"/>
                  </a:outerShdw>
                </a:effectLst>
                <a:latin typeface="+mj-lt"/>
              </a:rPr>
              <a:t>He aprendido que los héroes son las personas que hacen aquello de lo que están convencidos, a pesar de las consecuencias.</a:t>
            </a:r>
          </a:p>
        </p:txBody>
      </p:sp>
    </p:spTree>
    <p:extLst>
      <p:ext uri="{BB962C8B-B14F-4D97-AF65-F5344CB8AC3E}">
        <p14:creationId xmlns:p14="http://schemas.microsoft.com/office/powerpoint/2010/main" val="4232872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2285"/>
            <a:ext cx="9144000" cy="513892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07504" y="990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541C00"/>
                  </a:outerShdw>
                </a:effectLst>
                <a:latin typeface="+mj-lt"/>
              </a:rPr>
              <a:t>He aprendido que con los amigos podemos hacer cualquier cosa o no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541C00"/>
                  </a:outerShdw>
                </a:effectLst>
                <a:latin typeface="+mj-lt"/>
              </a:rPr>
              <a:t>hacer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541C00"/>
                  </a:outerShdw>
                </a:effectLst>
                <a:latin typeface="+mj-lt"/>
              </a:rPr>
              <a:t>nada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541C00"/>
                  </a:outerShdw>
                </a:effectLst>
                <a:latin typeface="+mj-lt"/>
              </a:rPr>
              <a:t>y tener el mejor de los momentos.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07504" y="4436099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541C00"/>
                  </a:outerShdw>
                </a:effectLst>
                <a:latin typeface="+mj-lt"/>
              </a:rPr>
              <a:t>He aprendido que simplemente porque alguien no me ama de la manera en que yo quisiera, no significa que no me ama a su manera.</a:t>
            </a:r>
          </a:p>
        </p:txBody>
      </p:sp>
    </p:spTree>
    <p:extLst>
      <p:ext uri="{BB962C8B-B14F-4D97-AF65-F5344CB8AC3E}">
        <p14:creationId xmlns:p14="http://schemas.microsoft.com/office/powerpoint/2010/main" val="2215585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7504" y="990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He aprendido que en muchos momentos tengo el derecho de estar enojado, más no, el derecho de ser cruel.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1145998" y="4394930"/>
            <a:ext cx="6738370" cy="738664"/>
            <a:chOff x="1145998" y="4394930"/>
            <a:chExt cx="6738370" cy="738664"/>
          </a:xfrm>
        </p:grpSpPr>
        <p:sp>
          <p:nvSpPr>
            <p:cNvPr id="7" name="CuadroTexto 6"/>
            <p:cNvSpPr txBox="1"/>
            <p:nvPr/>
          </p:nvSpPr>
          <p:spPr>
            <a:xfrm>
              <a:off x="1145998" y="4394930"/>
              <a:ext cx="3612015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1400" b="1" dirty="0" smtClean="0">
                  <a:solidFill>
                    <a:schemeClr val="bg1"/>
                  </a:solidFill>
                  <a:latin typeface="+mj-lt"/>
                </a:rPr>
                <a:t>Texto tomado de: </a:t>
              </a:r>
              <a:r>
                <a:rPr lang="es-ES" sz="1400" b="1" i="1" dirty="0" smtClean="0">
                  <a:solidFill>
                    <a:schemeClr val="bg1"/>
                  </a:solidFill>
                  <a:latin typeface="+mj-lt"/>
                </a:rPr>
                <a:t>poemasdeamor.com.ar</a:t>
              </a:r>
            </a:p>
            <a:p>
              <a:pPr algn="ctr"/>
              <a:endParaRPr lang="es-ES" sz="1400" b="1" dirty="0" smtClean="0">
                <a:solidFill>
                  <a:schemeClr val="bg1"/>
                </a:solidFill>
                <a:latin typeface="+mj-lt"/>
              </a:endParaRPr>
            </a:p>
            <a:p>
              <a:pPr algn="ctr"/>
              <a:r>
                <a:rPr lang="es-ES" sz="1400" b="1" dirty="0" smtClean="0">
                  <a:solidFill>
                    <a:schemeClr val="bg1"/>
                  </a:solidFill>
                  <a:latin typeface="+mj-lt"/>
                </a:rPr>
                <a:t>Música: </a:t>
              </a:r>
              <a:r>
                <a:rPr lang="en-US" sz="1400" b="1" dirty="0">
                  <a:solidFill>
                    <a:schemeClr val="bg1"/>
                  </a:solidFill>
                  <a:latin typeface="+mj-lt"/>
                </a:rPr>
                <a:t>One moment in time - </a:t>
              </a:r>
              <a:r>
                <a:rPr lang="en-US" sz="1400" b="1" i="1" dirty="0">
                  <a:solidFill>
                    <a:schemeClr val="bg1"/>
                  </a:solidFill>
                  <a:latin typeface="+mj-lt"/>
                </a:rPr>
                <a:t>James E. Green</a:t>
              </a:r>
              <a:endParaRPr lang="es-ES" sz="1400" b="1" i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" name="CuadroTexto 7"/>
            <p:cNvSpPr txBox="1"/>
            <p:nvPr/>
          </p:nvSpPr>
          <p:spPr>
            <a:xfrm>
              <a:off x="5775136" y="4394930"/>
              <a:ext cx="210923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1400" b="1" dirty="0" smtClean="0">
                  <a:solidFill>
                    <a:schemeClr val="bg1"/>
                  </a:solidFill>
                  <a:latin typeface="+mj-lt"/>
                </a:rPr>
                <a:t>Realización general:</a:t>
              </a:r>
            </a:p>
            <a:p>
              <a:pPr algn="ctr"/>
              <a:r>
                <a:rPr lang="es-ES" sz="1400" b="1" i="1" dirty="0" smtClean="0">
                  <a:solidFill>
                    <a:schemeClr val="bg1"/>
                  </a:solidFill>
                  <a:latin typeface="+mj-lt"/>
                </a:rPr>
                <a:t>Rodrigo Valencia Cardona</a:t>
              </a:r>
            </a:p>
            <a:p>
              <a:pPr algn="ctr"/>
              <a:r>
                <a:rPr lang="es-ES" sz="1400" b="1" dirty="0" smtClean="0">
                  <a:solidFill>
                    <a:schemeClr val="bg1"/>
                  </a:solidFill>
                  <a:latin typeface="+mj-lt"/>
                </a:rPr>
                <a:t>Medellín-Colombia</a:t>
              </a:r>
              <a:endParaRPr lang="es-ES" sz="1400" b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1787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46847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29444</TotalTime>
  <Words>594</Words>
  <Application>Microsoft Office PowerPoint</Application>
  <PresentationFormat>Presentación en pantalla (16:9)</PresentationFormat>
  <Paragraphs>36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2525</cp:revision>
  <dcterms:created xsi:type="dcterms:W3CDTF">2012-12-20T15:47:10Z</dcterms:created>
  <dcterms:modified xsi:type="dcterms:W3CDTF">2017-09-06T01:52:25Z</dcterms:modified>
</cp:coreProperties>
</file>