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62" r:id="rId4"/>
    <p:sldId id="263" r:id="rId5"/>
    <p:sldId id="264" r:id="rId6"/>
    <p:sldId id="266" r:id="rId7"/>
    <p:sldId id="267" r:id="rId8"/>
    <p:sldId id="268" r:id="rId9"/>
    <p:sldId id="265" r:id="rId10"/>
    <p:sldId id="270" r:id="rId11"/>
    <p:sldId id="273" r:id="rId12"/>
    <p:sldId id="274" r:id="rId13"/>
    <p:sldId id="271" r:id="rId14"/>
    <p:sldId id="275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dAl6MCDIYz7WiLvhjf87Q==" hashData="lN6aDRKn3oz2k1KihAcZ9iZ1j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90" d="100"/>
          <a:sy n="90" d="100"/>
        </p:scale>
        <p:origin x="-120" y="-1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9DD9EF-751F-494A-94D6-4326893389F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19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AF6D86B-EC6E-4B08-93E3-698922C2A3DA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"/>
          <a:stretch/>
        </p:blipFill>
        <p:spPr bwMode="auto">
          <a:xfrm>
            <a:off x="0" y="-15875"/>
            <a:ext cx="9149601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01 Mis docu. Backup\Mis imágenes\00 Para el mensaje haciendo\01 fond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"/>
          <a:stretch/>
        </p:blipFill>
        <p:spPr bwMode="auto">
          <a:xfrm>
            <a:off x="0" y="-15875"/>
            <a:ext cx="9149601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  <p:sndAc>
          <p:stSnd loop="1">
            <p:snd r:embed="rId2" name="My life - Elias Rahbani.wav"/>
          </p:stSnd>
        </p:sndAc>
      </p:transition>
    </mc:Choice>
    <mc:Fallback xmlns="">
      <p:transition spd="slow">
        <p:fade/>
        <p:sndAc>
          <p:stSnd loop="1">
            <p:snd r:embed="rId5" name="My life - Elias Rahba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15875"/>
            <a:ext cx="9193213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01 Mis docu. Backup\Mis imágenes\00 Para el mensaje haciendo\02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380"/>
          <a:stretch/>
        </p:blipFill>
        <p:spPr bwMode="auto">
          <a:xfrm>
            <a:off x="-35271" y="1191"/>
            <a:ext cx="5389085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01 Mis docu. Backup\Mis imágenes\00 Para el mensaje haciendo\02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20"/>
          <a:stretch/>
        </p:blipFill>
        <p:spPr bwMode="auto">
          <a:xfrm>
            <a:off x="5353814" y="1191"/>
            <a:ext cx="3804128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15875"/>
            <a:ext cx="9193213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01 Mis docu. Backup\Mis imágenes\00 Para el mensaje haciendo\03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826"/>
          <a:stretch/>
        </p:blipFill>
        <p:spPr bwMode="auto">
          <a:xfrm>
            <a:off x="-31950" y="0"/>
            <a:ext cx="4152943" cy="517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01 Mis docu. Backup\Mis imágenes\00 Para el mensaje haciendo\03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8"/>
          <a:stretch/>
        </p:blipFill>
        <p:spPr bwMode="auto">
          <a:xfrm>
            <a:off x="4119404" y="0"/>
            <a:ext cx="5049996" cy="517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65088"/>
            <a:ext cx="9193213" cy="527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01 Mis docu. Backup\Mis imágenes\00 Para el mensaje haciendo\04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97"/>
          <a:stretch/>
        </p:blipFill>
        <p:spPr bwMode="auto">
          <a:xfrm>
            <a:off x="-17816" y="-65088"/>
            <a:ext cx="4210818" cy="527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01 Mis docu. Backup\Mis imágenes\00 Para el mensaje haciendo\04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74"/>
          <a:stretch/>
        </p:blipFill>
        <p:spPr bwMode="auto">
          <a:xfrm>
            <a:off x="4191412" y="-65088"/>
            <a:ext cx="4975922" cy="527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9050"/>
            <a:ext cx="9174163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01 Mis docu. Backup\Mis imágenes\00 Para el mensaje haciendo\05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392"/>
          <a:stretch/>
        </p:blipFill>
        <p:spPr bwMode="auto">
          <a:xfrm>
            <a:off x="-14288" y="-20046"/>
            <a:ext cx="4925780" cy="518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01 Mis docu. Backup\Mis imágenes\00 Para el mensaje haciendo\05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/>
          <a:stretch/>
        </p:blipFill>
        <p:spPr bwMode="auto">
          <a:xfrm>
            <a:off x="4909902" y="-20046"/>
            <a:ext cx="4264259" cy="518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15875"/>
            <a:ext cx="9193213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01 Mis docu. Backup\Mis imágenes\00 Para el mensaje haciendo\06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187"/>
          <a:stretch/>
        </p:blipFill>
        <p:spPr bwMode="auto">
          <a:xfrm>
            <a:off x="-16477" y="0"/>
            <a:ext cx="4855244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01 Mis docu. Backup\Mis imágenes\00 Para el mensaje haciendo\06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96"/>
          <a:stretch/>
        </p:blipFill>
        <p:spPr bwMode="auto">
          <a:xfrm>
            <a:off x="4837177" y="0"/>
            <a:ext cx="4339558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15875"/>
            <a:ext cx="9193213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7709530" y="78182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 smtClean="0">
                <a:latin typeface="+mj-lt"/>
              </a:rPr>
              <a:t>.</a:t>
            </a:r>
            <a:endParaRPr lang="es-CO" b="1" dirty="0">
              <a:latin typeface="+mj-lt"/>
            </a:endParaRPr>
          </a:p>
        </p:txBody>
      </p:sp>
      <p:pic>
        <p:nvPicPr>
          <p:cNvPr id="7170" name="Picture 2" descr="C:\01 Mis docu. Backup\Mis imágenes\00 Para el mensaje haciendo\07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-23019" y="-15875"/>
            <a:ext cx="4596607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01 Mis docu. Backup\Mis imágenes\00 Para el mensaje haciendo\07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82"/>
          <a:stretch/>
        </p:blipFill>
        <p:spPr bwMode="auto">
          <a:xfrm>
            <a:off x="4571999" y="-15875"/>
            <a:ext cx="4598195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5875"/>
            <a:ext cx="9174163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01 Mis docu. Backup\Mis imágenes\00 Para el mensaje haciendo\08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24"/>
          <a:stretch/>
        </p:blipFill>
        <p:spPr bwMode="auto">
          <a:xfrm>
            <a:off x="0" y="-15875"/>
            <a:ext cx="4501581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01 Mis docu. Backup\Mis imágenes\00 Para el mensaje haciendo\08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77"/>
          <a:stretch/>
        </p:blipFill>
        <p:spPr bwMode="auto">
          <a:xfrm>
            <a:off x="4501580" y="-15875"/>
            <a:ext cx="4670995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"/>
          <a:stretch/>
        </p:blipFill>
        <p:spPr bwMode="auto">
          <a:xfrm>
            <a:off x="0" y="-15875"/>
            <a:ext cx="9144000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01 Mis docu. Backup\Mis imágenes\00 Para el mensaje haciendo\09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081"/>
          <a:stretch/>
        </p:blipFill>
        <p:spPr bwMode="auto">
          <a:xfrm>
            <a:off x="-14287" y="-15875"/>
            <a:ext cx="3845660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01 Mis docu. Backup\Mis imágenes\00 Para el mensaje haciendo\09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9"/>
          <a:stretch/>
        </p:blipFill>
        <p:spPr bwMode="auto">
          <a:xfrm>
            <a:off x="3831372" y="-15875"/>
            <a:ext cx="5328503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"/>
          <a:stretch/>
        </p:blipFill>
        <p:spPr bwMode="auto">
          <a:xfrm>
            <a:off x="0" y="-15875"/>
            <a:ext cx="9149601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01 Mis docu. Backup\Mis imágenes\00 Para el mensaje haciendo\10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63"/>
          <a:stretch/>
        </p:blipFill>
        <p:spPr bwMode="auto">
          <a:xfrm>
            <a:off x="0" y="-15876"/>
            <a:ext cx="4932040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01 Mis docu. Backup\Mis imágenes\00 Para el mensaje haciendo\10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20"/>
          <a:stretch/>
        </p:blipFill>
        <p:spPr bwMode="auto">
          <a:xfrm>
            <a:off x="4930450" y="-15876"/>
            <a:ext cx="4213549" cy="515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"/>
          <a:stretch/>
        </p:blipFill>
        <p:spPr bwMode="auto">
          <a:xfrm>
            <a:off x="0" y="-15875"/>
            <a:ext cx="9144000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01 Mis docu. Backup\Mis imágenes\00 Para el mensaje haciendo\11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365"/>
          <a:stretch/>
        </p:blipFill>
        <p:spPr bwMode="auto">
          <a:xfrm>
            <a:off x="-14288" y="-15875"/>
            <a:ext cx="4186651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01 Mis docu. Backup\Mis imágenes\00 Para el mensaje haciendo\11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18"/>
          <a:stretch/>
        </p:blipFill>
        <p:spPr bwMode="auto">
          <a:xfrm>
            <a:off x="4170774" y="-15875"/>
            <a:ext cx="4989101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15875"/>
            <a:ext cx="9193213" cy="51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857692" y="3497580"/>
            <a:ext cx="2109232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s-CO" sz="1400" b="1" dirty="0" err="1" smtClean="0">
                <a:latin typeface="+mj-lt"/>
              </a:rPr>
              <a:t>My</a:t>
            </a:r>
            <a:r>
              <a:rPr lang="es-CO" sz="1400" b="1" dirty="0" smtClean="0">
                <a:latin typeface="+mj-lt"/>
              </a:rPr>
              <a:t> </a:t>
            </a:r>
            <a:r>
              <a:rPr lang="es-CO" sz="1400" b="1" dirty="0" err="1" smtClean="0">
                <a:latin typeface="+mj-lt"/>
              </a:rPr>
              <a:t>life</a:t>
            </a:r>
            <a:r>
              <a:rPr lang="es-CO" sz="1400" b="1" dirty="0">
                <a:latin typeface="+mj-lt"/>
              </a:rPr>
              <a:t> - </a:t>
            </a:r>
            <a:r>
              <a:rPr lang="es-CO" sz="1400" b="1" i="1" dirty="0" err="1">
                <a:latin typeface="+mj-lt"/>
              </a:rPr>
              <a:t>Elias</a:t>
            </a:r>
            <a:r>
              <a:rPr lang="es-CO" sz="1400" b="1" i="1" dirty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Rahbani</a:t>
            </a:r>
            <a:r>
              <a:rPr lang="es-CO" sz="1400" b="1" i="1" dirty="0">
                <a:latin typeface="+mj-lt"/>
              </a:rPr>
              <a:t> </a:t>
            </a:r>
            <a:endParaRPr lang="es-CO" sz="1400" b="1" i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Edición y Realización: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  <p:pic>
        <p:nvPicPr>
          <p:cNvPr id="12290" name="Picture 2" descr="C:\01 Mis docu. Backup\Mis imágenes\00 Para el mensaje haciendo\12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198"/>
          <a:stretch/>
        </p:blipFill>
        <p:spPr bwMode="auto">
          <a:xfrm>
            <a:off x="-23813" y="-25856"/>
            <a:ext cx="4861708" cy="517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01 Mis docu. Backup\Mis imágenes\00 Para el mensaje haciendo\12 fo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02"/>
          <a:stretch/>
        </p:blipFill>
        <p:spPr bwMode="auto">
          <a:xfrm>
            <a:off x="4837895" y="-25856"/>
            <a:ext cx="4345792" cy="517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1855</TotalTime>
  <Words>76</Words>
  <Application>Microsoft Office PowerPoint</Application>
  <PresentationFormat>Presentación en pantalla (16:9)</PresentationFormat>
  <Paragraphs>34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102</cp:revision>
  <dcterms:created xsi:type="dcterms:W3CDTF">2013-05-29T02:56:16Z</dcterms:created>
  <dcterms:modified xsi:type="dcterms:W3CDTF">2013-12-04T19:02:55Z</dcterms:modified>
</cp:coreProperties>
</file>