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8" r:id="rId6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EXLoejLCR7fBZQR0gGl4w==" hashData="CQrraUrzxvpOgD9VuMys7yvrUD8="/>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0" autoAdjust="0"/>
    <p:restoredTop sz="94660"/>
  </p:normalViewPr>
  <p:slideViewPr>
    <p:cSldViewPr snapToGrid="0">
      <p:cViewPr varScale="1">
        <p:scale>
          <a:sx n="35" d="100"/>
          <a:sy n="35" d="100"/>
        </p:scale>
        <p:origin x="-102" y="-173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31486FD-59B6-47E3-8BFB-9FC81F4EB72A}" type="datetimeFigureOut">
              <a:rPr lang="es-CO" smtClean="0"/>
              <a:pPr/>
              <a:t>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867772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31486FD-59B6-47E3-8BFB-9FC81F4EB72A}" type="datetimeFigureOut">
              <a:rPr lang="es-CO" smtClean="0"/>
              <a:pPr/>
              <a:t>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2615173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31486FD-59B6-47E3-8BFB-9FC81F4EB72A}" type="datetimeFigureOut">
              <a:rPr lang="es-CO" smtClean="0"/>
              <a:pPr/>
              <a:t>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2061941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31486FD-59B6-47E3-8BFB-9FC81F4EB72A}" type="datetimeFigureOut">
              <a:rPr lang="es-CO" smtClean="0"/>
              <a:pPr/>
              <a:t>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3049673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31486FD-59B6-47E3-8BFB-9FC81F4EB72A}" type="datetimeFigureOut">
              <a:rPr lang="es-CO" smtClean="0"/>
              <a:pPr/>
              <a:t>1/10/2016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1144474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31486FD-59B6-47E3-8BFB-9FC81F4EB72A}" type="datetimeFigureOut">
              <a:rPr lang="es-CO" smtClean="0"/>
              <a:pPr/>
              <a:t>1/10/2016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1883613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31486FD-59B6-47E3-8BFB-9FC81F4EB72A}" type="datetimeFigureOut">
              <a:rPr lang="es-CO" smtClean="0"/>
              <a:pPr/>
              <a:t>1/10/2016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3135357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31486FD-59B6-47E3-8BFB-9FC81F4EB72A}" type="datetimeFigureOut">
              <a:rPr lang="es-CO" smtClean="0"/>
              <a:pPr/>
              <a:t>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838490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31486FD-59B6-47E3-8BFB-9FC81F4EB72A}" type="datetimeFigureOut">
              <a:rPr lang="es-CO" smtClean="0"/>
              <a:pPr/>
              <a:t>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1459510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31486FD-59B6-47E3-8BFB-9FC81F4EB72A}" type="datetimeFigureOut">
              <a:rPr lang="es-CO" smtClean="0"/>
              <a:pPr/>
              <a:t>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1150237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31486FD-59B6-47E3-8BFB-9FC81F4EB72A}" type="datetimeFigureOut">
              <a:rPr lang="es-CO" smtClean="0"/>
              <a:pPr/>
              <a:t>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2375196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1486FD-59B6-47E3-8BFB-9FC81F4EB72A}" type="datetimeFigureOut">
              <a:rPr lang="es-CO" smtClean="0"/>
              <a:pPr/>
              <a:t>1/10/2016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B6B6B8-B06B-4BA3-955E-66E48C25567F}" type="slidenum">
              <a:rPr lang="es-CO" smtClean="0"/>
              <a:pPr/>
              <a:t>‹Nº›</a:t>
            </a:fld>
            <a:endParaRPr lang="es-CO"/>
          </a:p>
        </p:txBody>
      </p:sp>
    </p:spTree>
    <p:extLst>
      <p:ext uri="{BB962C8B-B14F-4D97-AF65-F5344CB8AC3E}">
        <p14:creationId xmlns:p14="http://schemas.microsoft.com/office/powerpoint/2010/main" xmlns="" val="703294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604210" y="1166842"/>
            <a:ext cx="8983579" cy="4524315"/>
          </a:xfrm>
          <a:prstGeom prst="rect">
            <a:avLst/>
          </a:prstGeom>
        </p:spPr>
        <p:txBody>
          <a:bodyPr wrap="square">
            <a:spAutoFit/>
          </a:bodyPr>
          <a:lstStyle/>
          <a:p>
            <a:pPr algn="ctr"/>
            <a:r>
              <a:rPr lang="es-CO" b="1" i="1" dirty="0" smtClean="0">
                <a:solidFill>
                  <a:schemeClr val="bg1"/>
                </a:solidFill>
              </a:rPr>
              <a:t>Elige ser Feliz. Déjate de Anhelos y Disfruta del Presente</a:t>
            </a:r>
          </a:p>
          <a:p>
            <a:pPr algn="ctr"/>
            <a:r>
              <a:rPr lang="es-CO" i="1" dirty="0" smtClean="0">
                <a:solidFill>
                  <a:schemeClr val="bg1"/>
                </a:solidFill>
              </a:rPr>
              <a:t>El </a:t>
            </a:r>
            <a:r>
              <a:rPr lang="es-CO" i="1" dirty="0">
                <a:solidFill>
                  <a:schemeClr val="bg1"/>
                </a:solidFill>
              </a:rPr>
              <a:t>ser humano es inconformista por naturaleza. Por ello, el afán de buscar y anhelar un futuro mejor, a menudo, no nos permite deleitarnos con el presente y todo lo que eso incluye: nuestra familia, amigos, profesión, etc</a:t>
            </a:r>
            <a:r>
              <a:rPr lang="es-CO" i="1" dirty="0" smtClean="0">
                <a:solidFill>
                  <a:schemeClr val="bg1"/>
                </a:solidFill>
              </a:rPr>
              <a:t>. Para </a:t>
            </a:r>
            <a:r>
              <a:rPr lang="es-CO" i="1" dirty="0">
                <a:solidFill>
                  <a:schemeClr val="bg1"/>
                </a:solidFill>
              </a:rPr>
              <a:t>reflexionar sobre la actitud con la que afrontas la vida, recopilamos estas bellas palabras que te harán replantearte cómo transitas tu propio camino de la felicidad. ¿Y si empiezas a valorar el ''ahora''? Y si empiezas hoy a ser feliz? </a:t>
            </a:r>
            <a:endParaRPr lang="es-CO" i="1" dirty="0" smtClean="0">
              <a:solidFill>
                <a:schemeClr val="bg1"/>
              </a:solidFill>
            </a:endParaRPr>
          </a:p>
          <a:p>
            <a:pPr algn="ctr"/>
            <a:r>
              <a:rPr lang="es-CO" i="1" dirty="0">
                <a:solidFill>
                  <a:schemeClr val="bg1"/>
                </a:solidFill>
              </a:rPr>
              <a:t>Aunque los seres humanos no llegamos a este mundo con un manual de instrucciones que nos enseñe cómo vivir con felicidad, si lo pensamos por un momento, nos daremos cuenta de que no lo necesitamos. Hoy aprenderás que la vida es mucho más simple de lo que parece, y que lo único que necesitarás para alcanzar la felicidad es recordar algunas reglas que te enseñarán a valorar esas pequeñas bendiciones que la vida nos otorga y muchas veces </a:t>
            </a:r>
            <a:r>
              <a:rPr lang="es-CO" i="1" dirty="0" smtClean="0">
                <a:solidFill>
                  <a:schemeClr val="bg1"/>
                </a:solidFill>
              </a:rPr>
              <a:t>ignoramos</a:t>
            </a:r>
          </a:p>
          <a:p>
            <a:pPr algn="ctr"/>
            <a:r>
              <a:rPr lang="es-CO" i="1" dirty="0" smtClean="0">
                <a:solidFill>
                  <a:schemeClr val="bg1"/>
                </a:solidFill>
              </a:rPr>
              <a:t>Aunque </a:t>
            </a:r>
            <a:r>
              <a:rPr lang="es-CO" i="1" dirty="0">
                <a:solidFill>
                  <a:schemeClr val="bg1"/>
                </a:solidFill>
              </a:rPr>
              <a:t>no seamos conscientes, existen numerosos factores que influyen en nuestra felicidad, desde la comida que ingerimos, las horas de sueño, el país donde vivimos o la cantidad de tiempo que dedicamos a hacer ejercicio. Todo está conectado. La felicidad es un proceso de aprendizaje que en ocasiones dura toda la vida. Para introducirte en esta ciencia aquí te dejamos está guía de la felicidad. </a:t>
            </a:r>
          </a:p>
        </p:txBody>
      </p:sp>
      <p:sp>
        <p:nvSpPr>
          <p:cNvPr id="4" name="CuadroTexto 3"/>
          <p:cNvSpPr txBox="1"/>
          <p:nvPr/>
        </p:nvSpPr>
        <p:spPr>
          <a:xfrm flipH="1">
            <a:off x="9577137" y="5566377"/>
            <a:ext cx="2614863" cy="553998"/>
          </a:xfrm>
          <a:prstGeom prst="rect">
            <a:avLst/>
          </a:prstGeom>
          <a:noFill/>
        </p:spPr>
        <p:txBody>
          <a:bodyPr wrap="square" rtlCol="0">
            <a:spAutoFit/>
          </a:bodyPr>
          <a:lstStyle/>
          <a:p>
            <a:pPr algn="ctr"/>
            <a:r>
              <a:rPr lang="es-CO" sz="1000" b="1" i="1" dirty="0" smtClean="0">
                <a:solidFill>
                  <a:schemeClr val="bg1"/>
                </a:solidFill>
              </a:rPr>
              <a:t>Creó: Jeremías </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Danza Negra-Jaime Llanos Gonzales </a:t>
            </a:r>
            <a:endParaRPr lang="es-CO" sz="1000" b="1" i="1" dirty="0">
              <a:solidFill>
                <a:schemeClr val="bg1"/>
              </a:solidFill>
            </a:endParaRPr>
          </a:p>
        </p:txBody>
      </p:sp>
      <p:pic>
        <p:nvPicPr>
          <p:cNvPr id="5" name="Danza_Negra_-_Jaime_Llano_Gonz_lez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41379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26899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54941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30327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14564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80822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14817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03111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11295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21357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86992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19007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4718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98286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17652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11901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97374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81162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80120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06415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11268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41835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93154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89139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5050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80750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8967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7299217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36760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87651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508381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313537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13742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90861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06131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76761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02571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96988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2056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71712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99503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09125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84025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491562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23434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24581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61638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68043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86407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342042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24863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13143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3149779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68070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184654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0401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319102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89266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335624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86597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115</TotalTime>
  <Words>290</Words>
  <Application>Microsoft Office PowerPoint</Application>
  <PresentationFormat>Personalizado</PresentationFormat>
  <Paragraphs>9</Paragraphs>
  <Slides>61</Slides>
  <Notes>0</Notes>
  <HiddenSlides>0</HiddenSlides>
  <MMClips>1</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Tema de Office</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2016-09-29T19:48:11Z</dcterms:created>
  <dcterms:modified xsi:type="dcterms:W3CDTF">2016-10-01T00:50:48Z</dcterms:modified>
</cp:coreProperties>
</file>