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336" r:id="rId3"/>
    <p:sldId id="354" r:id="rId4"/>
    <p:sldId id="356" r:id="rId5"/>
    <p:sldId id="358" r:id="rId6"/>
    <p:sldId id="362" r:id="rId7"/>
    <p:sldId id="355" r:id="rId8"/>
    <p:sldId id="325" r:id="rId9"/>
    <p:sldId id="328" r:id="rId10"/>
    <p:sldId id="353" r:id="rId11"/>
    <p:sldId id="333" r:id="rId12"/>
    <p:sldId id="326" r:id="rId13"/>
    <p:sldId id="331" r:id="rId14"/>
    <p:sldId id="366" r:id="rId15"/>
    <p:sldId id="346" r:id="rId16"/>
    <p:sldId id="343" r:id="rId17"/>
    <p:sldId id="340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1HqmyerhUxP80y7n/lxSQ==" hashData="UmOownGwOC3VqcvMh/I37bWl9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9FF"/>
    <a:srgbClr val="2E002E"/>
    <a:srgbClr val="210D25"/>
    <a:srgbClr val="2E1234"/>
    <a:srgbClr val="CC00CC"/>
    <a:srgbClr val="FFB9FF"/>
    <a:srgbClr val="8A04C0"/>
    <a:srgbClr val="6200C4"/>
    <a:srgbClr val="9933FF"/>
    <a:srgbClr val="CC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864" y="-5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3" d="100"/>
        <a:sy n="7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E43F9-6747-4CB2-991C-705390039B85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E28BE-15AB-402C-A8D9-A1A18B2DA2D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086373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7E5A0-ECAA-414B-B15D-50B093D060DE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9890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E28BE-15AB-402C-A8D9-A1A18B2DA2D7}" type="slidenum">
              <a:rPr lang="es-ES" smtClean="0"/>
              <a:pPr/>
              <a:t>7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2156739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E28BE-15AB-402C-A8D9-A1A18B2DA2D7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215673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E28BE-15AB-402C-A8D9-A1A18B2DA2D7}" type="slidenum">
              <a:rPr lang="es-ES" smtClean="0"/>
              <a:pPr/>
              <a:t>10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2156739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E28BE-15AB-402C-A8D9-A1A18B2DA2D7}" type="slidenum">
              <a:rPr lang="es-ES" smtClean="0"/>
              <a:pPr/>
              <a:t>11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2156739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E28BE-15AB-402C-A8D9-A1A18B2DA2D7}" type="slidenum">
              <a:rPr lang="es-ES" smtClean="0"/>
              <a:pPr/>
              <a:t>12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2156739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E28BE-15AB-402C-A8D9-A1A18B2DA2D7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E28BE-15AB-402C-A8D9-A1A18B2DA2D7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639406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787019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94721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95069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918949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858459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36862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69889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40914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875558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5712220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BC49E-A595-4D52-BFEB-BD992C64C57B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00B3A-CE36-46C6-AA8F-E7721C46242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6083385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jpeg"/><Relationship Id="rId7" Type="http://schemas.microsoft.com/office/2007/relationships/hdphoto" Target="../media/hdphoto2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MUJER VIRTUOSAAA.jpg"/>
          <p:cNvPicPr>
            <a:picLocks noGrp="1" noChangeAspect="1"/>
          </p:cNvPicPr>
          <p:nvPr isPhoto="1"/>
        </p:nvPicPr>
        <p:blipFill rotWithShape="1">
          <a:blip r:embed="rId4" cstate="email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Diapositiva1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40395" y="44636"/>
            <a:ext cx="918439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496" y="2049966"/>
            <a:ext cx="2813962" cy="2767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317" y="692694"/>
            <a:ext cx="1330577" cy="2442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0159">
            <a:off x="5018403" y="1093449"/>
            <a:ext cx="1330577" cy="2442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55194" y="2224982"/>
            <a:ext cx="1330577" cy="2442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82972">
            <a:off x="4990795" y="3260924"/>
            <a:ext cx="1330577" cy="2442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913008" y="3703510"/>
            <a:ext cx="1330577" cy="2442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73404">
            <a:off x="2808475" y="3233533"/>
            <a:ext cx="1330577" cy="2442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56008" y="2224980"/>
            <a:ext cx="1330577" cy="2442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37783">
            <a:off x="2791747" y="1100763"/>
            <a:ext cx="1330577" cy="2442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18 Imagen" descr="Diapositiva1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40396" y="0"/>
            <a:ext cx="918439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Forma libre"/>
          <p:cNvSpPr/>
          <p:nvPr/>
        </p:nvSpPr>
        <p:spPr>
          <a:xfrm>
            <a:off x="-57582" y="0"/>
            <a:ext cx="9214752" cy="69269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rgbClr val="7D228C">
                  <a:lumMod val="4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70751" y="6230577"/>
            <a:ext cx="9214752" cy="69269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rgbClr val="7D228C">
                  <a:lumMod val="43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00007" y="1340768"/>
            <a:ext cx="4443993" cy="2877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16 CuadroTexto"/>
          <p:cNvSpPr txBox="1"/>
          <p:nvPr/>
        </p:nvSpPr>
        <p:spPr>
          <a:xfrm>
            <a:off x="7571678" y="6519446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8" name="Picture 16"/>
          <p:cNvPicPr>
            <a:picLocks noChangeAspect="1" noChangeArrowheads="1"/>
          </p:cNvPicPr>
          <p:nvPr/>
        </p:nvPicPr>
        <p:blipFill>
          <a:blip r:embed="rId10" cstate="email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/>
          <a:stretch>
            <a:fillRect/>
          </a:stretch>
        </p:blipFill>
        <p:spPr bwMode="auto">
          <a:xfrm>
            <a:off x="0" y="6545996"/>
            <a:ext cx="1055246" cy="312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77633071"/>
      </p:ext>
    </p:extLst>
  </p:cSld>
  <p:clrMapOvr>
    <a:masterClrMapping/>
  </p:clrMapOvr>
  <p:transition>
    <p:sndAc>
      <p:stSnd loop="1">
        <p:snd r:embed="rId3" name="Wom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6" dur="8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8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179512" y="1772816"/>
            <a:ext cx="3995936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Monotype Corsiva" pitchFamily="66" charset="0"/>
              </a:rPr>
              <a:t>Vivimos en un mundo obsesionado con la belleza. Doquiera miramos, encontramos un bombardeo casi constante de publicidad con titulares como “Pierde X kilos  en 3 semanas”, o “Cómo ser más atractiva con la dieta del limón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Monotype Corsiva" pitchFamily="66" charset="0"/>
              </a:rPr>
              <a:t>(o del tomate, o del pepino…)”. </a:t>
            </a:r>
            <a:endParaRPr lang="es-ES" sz="24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260648"/>
            <a:ext cx="9182100" cy="637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-38100" y="260648"/>
            <a:ext cx="9182100" cy="637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19050" y="6021288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947475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248207" y="1042352"/>
            <a:ext cx="4572000" cy="4893647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/>
                <a:latin typeface="Monotype Corsiva" pitchFamily="66" charset="0"/>
              </a:rPr>
              <a:t>Por alguna razón que no entiendo, a través de los años se ha equiparado el ser bella con ser delgada, o ser alta, o tener curvas, y mil cosas físicas más. Tanta es la obsesión que en muchos lugares están comenzando a dar talleres sobre la prevención de enfermedades relacionadas con la alimentación (bulimia y anorexia)… ¡a los niños de primaria! O sea, que cada vez son más jóvenes los que comienzan a preocuparse por dar la talla frente a los cánones de belleza que impone la sociedad.</a:t>
            </a:r>
            <a:endParaRPr lang="es-ES" sz="2400" b="1" dirty="0">
              <a:solidFill>
                <a:schemeClr val="bg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9050" y="212725"/>
            <a:ext cx="9182100" cy="643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</a:blip>
          <a:srcRect/>
          <a:stretch>
            <a:fillRect/>
          </a:stretch>
        </p:blipFill>
        <p:spPr bwMode="auto">
          <a:xfrm flipH="1" flipV="1">
            <a:off x="0" y="188640"/>
            <a:ext cx="9182100" cy="643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0" y="6021288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 b="2751"/>
          <a:stretch>
            <a:fillRect/>
          </a:stretch>
        </p:blipFill>
        <p:spPr>
          <a:xfrm>
            <a:off x="0" y="188640"/>
            <a:ext cx="9144000" cy="666936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79512" y="1124744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¿Qué está pasando? ¿Cuándo hemos decidido abandonar el </a:t>
            </a:r>
          </a:p>
          <a:p>
            <a:pPr algn="ctr"/>
            <a:r>
              <a:rPr lang="es-ES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“lo que importa es lo de adentro”? ¿La belleza está en el interior. Por qué tanto énfasis a “si no me veo bien, no me siento bien”? ¿Qué es lo realmente importante? ¿Dónde está la verdadera belleza?</a:t>
            </a:r>
            <a:endParaRPr lang="es-ES" sz="2800" b="1" dirty="0">
              <a:solidFill>
                <a:schemeClr val="accent2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192" b="1484"/>
          <a:stretch>
            <a:fillRect/>
          </a:stretch>
        </p:blipFill>
        <p:spPr bwMode="auto">
          <a:xfrm>
            <a:off x="0" y="188640"/>
            <a:ext cx="9980053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192" b="1484"/>
          <a:stretch>
            <a:fillRect/>
          </a:stretch>
        </p:blipFill>
        <p:spPr bwMode="auto">
          <a:xfrm flipH="1">
            <a:off x="-718101" y="188640"/>
            <a:ext cx="986210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-7453" y="32927"/>
            <a:ext cx="9197344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0" y="6021288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10370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5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27653" y="3861048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En 1ª Pedro 3:3-4 vemos de forma muy clara </a:t>
            </a:r>
            <a:r>
              <a:rPr lang="es-ES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cuál  </a:t>
            </a:r>
            <a:r>
              <a:rPr lang="es-ES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es la verdadera belleza, lo que debe importarnos de verdad, dónde debe estar puesto nuestro énfasis. Estos versículos dicen: </a:t>
            </a:r>
          </a:p>
          <a:p>
            <a:pPr algn="ctr"/>
            <a:r>
              <a:rPr lang="es-ES" sz="24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“Vuestro atavío no sea el externo de peinados ostentosos, de adornos de oro o de vestidos lujosos, sino el interno, el del corazón, en el incorruptible ornato de un espíritu afable y apacible, que es de grande estima delante de Dios.” </a:t>
            </a:r>
            <a:endParaRPr lang="es-ES" sz="2400" b="1" i="1" dirty="0">
              <a:solidFill>
                <a:schemeClr val="accent6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955"/>
          <a:stretch/>
        </p:blipFill>
        <p:spPr bwMode="auto">
          <a:xfrm>
            <a:off x="-38100" y="188640"/>
            <a:ext cx="9182100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483"/>
          <a:stretch/>
        </p:blipFill>
        <p:spPr bwMode="auto">
          <a:xfrm flipH="1" flipV="1">
            <a:off x="0" y="188638"/>
            <a:ext cx="9144000" cy="650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79000">
                <a:srgbClr val="C00000">
                  <a:lumMod val="45000"/>
                </a:srgbClr>
              </a:gs>
              <a:gs pos="49000">
                <a:schemeClr val="accent2">
                  <a:lumMod val="40000"/>
                  <a:lumOff val="60000"/>
                </a:schemeClr>
              </a:gs>
              <a:gs pos="8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0" y="6021288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79000">
                <a:srgbClr val="C00000">
                  <a:lumMod val="45000"/>
                </a:srgbClr>
              </a:gs>
              <a:gs pos="49000">
                <a:schemeClr val="accent2">
                  <a:lumMod val="40000"/>
                  <a:lumOff val="60000"/>
                </a:schemeClr>
              </a:gs>
              <a:gs pos="8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432570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179512" y="1340768"/>
            <a:ext cx="3655966" cy="3785652"/>
          </a:xfrm>
          <a:prstGeom prst="rect">
            <a:avLst/>
          </a:prstGeom>
          <a:scene3d>
            <a:camera prst="obliqueBottomLeft"/>
            <a:lightRig rig="threePt" dir="t"/>
          </a:scene3d>
          <a:sp3d>
            <a:extrusionClr>
              <a:schemeClr val="tx1"/>
            </a:extrusionClr>
          </a:sp3d>
        </p:spPr>
        <p:txBody>
          <a:bodyPr wrap="square">
            <a:spAutoFit/>
            <a:sp3d extrusionH="381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</a:rPr>
              <a:t>Según estos versículos podemos ver que lo más importante es lo que hay dentro de nuestro corazón, nuestros sentimientos y la actitud con la cual tratamos a los demás. Podemos, y es bueno, andar arregladitas y presentables, pero debemos esforzarnos de estar aún mejor arregladas por dentro. </a:t>
            </a:r>
            <a:endParaRPr lang="es-ES" sz="2400" b="1" dirty="0">
              <a:solidFill>
                <a:schemeClr val="bg1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57696" y="260648"/>
            <a:ext cx="9182100" cy="6380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260648"/>
            <a:ext cx="9186863" cy="6392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61108" y="6037267"/>
            <a:ext cx="9205108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40466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4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7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827584" y="4869160"/>
            <a:ext cx="76322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</a:rPr>
              <a:t>¿De qué cualidades debemos “vestirnos”? </a:t>
            </a:r>
            <a:endParaRPr lang="es-ES" sz="4000" dirty="0">
              <a:solidFill>
                <a:schemeClr val="bg1"/>
              </a:solidFill>
              <a:effectLst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8100" y="232386"/>
            <a:ext cx="9182100" cy="6393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 flipV="1">
            <a:off x="-38100" y="229914"/>
            <a:ext cx="9182100" cy="6393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" y="6021288"/>
            <a:ext cx="9143998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34317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8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1115616" y="5085184"/>
            <a:ext cx="68419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</a:rPr>
              <a:t>¿Cuál debe ser el ajuar que deseemos?</a:t>
            </a:r>
            <a:endParaRPr lang="es-ES" sz="4000" dirty="0">
              <a:solidFill>
                <a:schemeClr val="bg1"/>
              </a:solidFill>
              <a:effectLst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-38100" y="260648"/>
            <a:ext cx="9182100" cy="644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V="1">
            <a:off x="-54465" y="204090"/>
            <a:ext cx="9182100" cy="644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" y="6021288"/>
            <a:ext cx="9143998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34317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9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323528" y="1211836"/>
            <a:ext cx="3816424" cy="452431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Debemos buscar esos adornos que salen de dentro nuestro, del corazón. Así que lo primero es el tener un corazón que agrada a Dios, un corazón lleno de Su presencia. La belleza de tu corazón. Para esto debemos tomar tiempo cada día para meditar, orar y leer la Palabra de Dios. De nosotras emanará lo que pongamos dentro de nuestro corazón.</a:t>
            </a:r>
            <a:endParaRPr lang="es-ES" sz="2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42863" y="196769"/>
            <a:ext cx="9186863" cy="6493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-19050" y="250443"/>
            <a:ext cx="9182100" cy="6447099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42864" y="6021288"/>
            <a:ext cx="9186863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9763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GUAPAS DOSSSS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683568" y="3933056"/>
            <a:ext cx="7776864" cy="1938992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Un espíritu afable: Quiere decir que de nuestro interior fluya amabilidad, afecto, benevolencia, comprensión, compasión. Que las demás personas se sientan atraídas a nosotras y cómodas por la forma en que les tratamos y respetamos como seres humanos, por la manera en que tomamos tiempo para escucharles, animarles y serles de bendición.</a:t>
            </a:r>
            <a:endParaRPr lang="es-ES" sz="2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285581"/>
            <a:ext cx="9182100" cy="637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-38100" y="260648"/>
            <a:ext cx="9182100" cy="637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" y="6021288"/>
            <a:ext cx="9143998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34317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1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251520" y="620688"/>
            <a:ext cx="8633713" cy="317009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Un espíritu apacible: Esto es, un espíritu delicado, reposado, plácido, ameno. </a:t>
            </a:r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Mujer... la belleza está por dentro. </a:t>
            </a:r>
            <a:endParaRPr lang="es-ES" sz="24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 veces vamos por nuestros días corriendo y da la impresión de que nos llevaremos por delante al primero que quiera detenernos. Sin embargo, debemos procurar tranquilizarnos, tomar un poco el aire y organizarnos. Podemos hacer listas de las cosas más importantes para el día, pero si no se pueden realizar todas las tareas, no pasa nada. Mañana será otro día y nos brindará nuevas oportunidades. </a:t>
            </a:r>
            <a:endParaRPr lang="es-ES" sz="2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66204" y="256517"/>
            <a:ext cx="9186863" cy="6377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 flipV="1">
            <a:off x="-1" y="240171"/>
            <a:ext cx="9150441" cy="6377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-14990" y="0"/>
            <a:ext cx="9158989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" y="6021288"/>
            <a:ext cx="9143998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34317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GUAPAS DOSSSS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215516" y="3933056"/>
            <a:ext cx="8712968" cy="2308324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Un espíritu apacible no anda afanado. La mayoría debemos de aprender mucho en esta área, ya que nos gusta programar los días y tener cierto control  en todo lo que hacemos. Pero debemos aprender a tener la sensibilidad de que si Dios quiere que pasemos tiempo con otra persona y le animemos, esa debe ser nuestra prioridad (aunque no estuviera en nuestra lista para ese día) y debemos poner nuestro corazón y esfuerzo en bendecir a esa persona.</a:t>
            </a:r>
            <a:endParaRPr lang="es-ES" sz="2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42863" y="196769"/>
            <a:ext cx="9186863" cy="6493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-39538" y="223216"/>
            <a:ext cx="9182100" cy="6447099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1" y="6021288"/>
            <a:ext cx="9143998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34317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67544" y="1772816"/>
            <a:ext cx="3131840" cy="304698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¿Qué quieres que recuerden de ti? ¿Prefieres que recuerden tu vestido y peinado, o que recuerden la paz que fluía de tu ser? Cultivemos nuestra belleza… por dentro y por fuera.</a:t>
            </a:r>
            <a:endParaRPr lang="es-ES" sz="24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76213"/>
            <a:ext cx="9182100" cy="650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-38100" y="157678"/>
            <a:ext cx="9182100" cy="650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19050" y="6056385"/>
            <a:ext cx="91821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4910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14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 t="27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643" y="1308158"/>
            <a:ext cx="5048250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260648"/>
            <a:ext cx="9144000" cy="636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 flipV="1">
            <a:off x="0" y="260648"/>
            <a:ext cx="9144000" cy="636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6021288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9000">
                <a:schemeClr val="tx1"/>
              </a:gs>
              <a:gs pos="56000">
                <a:schemeClr val="accent2">
                  <a:lumMod val="40000"/>
                  <a:lumOff val="60000"/>
                </a:schemeClr>
              </a:gs>
              <a:gs pos="76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GUAPAS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</a:blip>
          <a:srcRect t="4397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 flipV="1">
            <a:off x="0" y="260648"/>
            <a:ext cx="9144000" cy="638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48680"/>
            <a:ext cx="3030537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88640"/>
            <a:ext cx="9144000" cy="638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Forma libre"/>
          <p:cNvSpPr/>
          <p:nvPr/>
        </p:nvSpPr>
        <p:spPr>
          <a:xfrm>
            <a:off x="0" y="0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rgbClr val="FFB9FF"/>
              </a:gs>
              <a:gs pos="100000">
                <a:srgbClr val="210D25"/>
              </a:gs>
              <a:gs pos="17000">
                <a:srgbClr val="A602C5">
                  <a:lumMod val="13000"/>
                  <a:lumOff val="87000"/>
                </a:srgbClr>
              </a:gs>
              <a:gs pos="74000">
                <a:srgbClr val="2E002E"/>
              </a:gs>
              <a:gs pos="44000">
                <a:srgbClr val="CC00CC">
                  <a:lumMod val="30000"/>
                  <a:lumOff val="7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0" y="6021288"/>
            <a:ext cx="9144000" cy="83671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rgbClr val="FFB9FF"/>
              </a:gs>
              <a:gs pos="100000">
                <a:srgbClr val="210D25"/>
              </a:gs>
              <a:gs pos="17000">
                <a:srgbClr val="A602C5">
                  <a:lumMod val="13000"/>
                  <a:lumOff val="87000"/>
                </a:srgbClr>
              </a:gs>
              <a:gs pos="74000">
                <a:srgbClr val="2E002E"/>
              </a:gs>
              <a:gs pos="44000">
                <a:srgbClr val="CC00CC">
                  <a:lumMod val="30000"/>
                  <a:lumOff val="7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rgbClr val="FF79FF">
                <a:tint val="45000"/>
                <a:satMod val="400000"/>
              </a:srgbClr>
            </a:duotone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420" y="6318348"/>
            <a:ext cx="1395413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740352" y="6381328"/>
            <a:ext cx="1225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1759</TotalTime>
  <Words>741</Words>
  <Application>Microsoft Office PowerPoint</Application>
  <PresentationFormat>Presentación en pantalla (4:3)</PresentationFormat>
  <Paragraphs>28</Paragraphs>
  <Slides>16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6_Diseño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7</cp:revision>
  <dcterms:created xsi:type="dcterms:W3CDTF">2015-05-20T09:59:28Z</dcterms:created>
  <dcterms:modified xsi:type="dcterms:W3CDTF">2015-06-03T12:45:30Z</dcterms:modified>
</cp:coreProperties>
</file>