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7"/>
  </p:notesMasterIdLst>
  <p:sldIdLst>
    <p:sldId id="257" r:id="rId2"/>
    <p:sldId id="259" r:id="rId3"/>
    <p:sldId id="260" r:id="rId4"/>
    <p:sldId id="261" r:id="rId5"/>
    <p:sldId id="256" r:id="rId6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ambria" panose="02040503050406030204" pitchFamily="18" charset="0"/>
      <p:regular r:id="rId14"/>
      <p:bold r:id="rId15"/>
      <p:italic r:id="rId16"/>
      <p:boldItalic r:id="rId17"/>
    </p:embeddedFont>
    <p:embeddedFont>
      <p:font typeface="Candara" panose="020E0502030303020204" pitchFamily="34" charset="0"/>
      <p:regular r:id="rId18"/>
      <p:bold r:id="rId19"/>
      <p:italic r:id="rId20"/>
      <p:boldItalic r:id="rId21"/>
    </p:embeddedFont>
    <p:embeddedFont>
      <p:font typeface="Edwardian Script ITC" panose="030303020407070D0804" pitchFamily="66" charset="0"/>
      <p:regular r:id="rId22"/>
    </p:embeddedFont>
    <p:embeddedFont>
      <p:font typeface="Fiolex Girls" panose="020B0603050302020204" pitchFamily="34" charset="0"/>
      <p:regular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tmjpRtHW4GoaOl/sd64D0A==" hashData="4jSo1azRTAGaVhc/rwnrVTbfobaSE9wihdoJp6liySioGZBQONUQkfDpPKToulV2tItYmjXLFLYXjotTqZSpc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B89E"/>
    <a:srgbClr val="DDD0B4"/>
    <a:srgbClr val="666633"/>
    <a:srgbClr val="FFFFCC"/>
    <a:srgbClr val="ECECCA"/>
    <a:srgbClr val="2B2A0F"/>
    <a:srgbClr val="4241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96" y="1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4A970674-7297-4E92-863B-240CB10CF20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A05C98C-BFB8-40C4-8C95-01F59FFEF0C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5CA2F5A-ABBD-454E-81BD-A721AD67443C}" type="datetimeFigureOut">
              <a:rPr lang="en-CA"/>
              <a:pPr>
                <a:defRPr/>
              </a:pPr>
              <a:t>2020-10-28</a:t>
            </a:fld>
            <a:endParaRPr lang="en-CA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F3160724-49C7-402A-9589-10A05AB129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38D73A19-D4F0-485B-8BBF-FFCB1D9D6E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n-CA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F8309F0-566F-4E94-8661-03855DB9052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345EA26-2C29-4377-B7AB-D635CB3128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8F3D1214-0C72-41A2-ACF8-4C69FA2734E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imagen de diapositiva 1">
            <a:extLst>
              <a:ext uri="{FF2B5EF4-FFF2-40B4-BE49-F238E27FC236}">
                <a16:creationId xmlns:a16="http://schemas.microsoft.com/office/drawing/2014/main" id="{D2A90DF1-6D46-4B5A-AF1D-15080F9A0E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Marcador de notas 2">
            <a:extLst>
              <a:ext uri="{FF2B5EF4-FFF2-40B4-BE49-F238E27FC236}">
                <a16:creationId xmlns:a16="http://schemas.microsoft.com/office/drawing/2014/main" id="{4BD4E003-2170-4E88-A501-A6786EA8C6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5124" name="Marcador de número de diapositiva 3">
            <a:extLst>
              <a:ext uri="{FF2B5EF4-FFF2-40B4-BE49-F238E27FC236}">
                <a16:creationId xmlns:a16="http://schemas.microsoft.com/office/drawing/2014/main" id="{E2DE850C-F7C3-4EE7-9220-B6BA7B5845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C2190B0-DCEA-4EFD-9ABD-CEB217B9363E}" type="slidenum">
              <a:rPr lang="en-CA" altLang="en-US"/>
              <a:pPr/>
              <a:t>1</a:t>
            </a:fld>
            <a:endParaRPr lang="en-CA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C7250-5A9D-41AD-837A-CE9B1CC3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F8B88-52BB-4F37-8AB7-E0C665E0D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ACC65-B92E-42E0-AD1D-1F3A4ACCC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EE6AB-C67C-43F6-B8E5-F2543EBE213D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368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A8F8F-FC20-4275-B77C-D8C88AB69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A82A06-2CBA-4C7C-97D9-07CC85596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9C310A-7E44-4507-A588-E52DB2BD1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E0596-DDDA-4D3E-9FA1-193A977E4F4C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446410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BD7562-A8F5-409B-88D0-CC022723E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CA68D-C96E-47FE-B6A8-63ED2667D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1F9B7-FED1-4B46-B0DE-2599869AD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50650-C9A5-47D6-9C9C-523CACDABDAD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069374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1233C3-B00F-4088-BCFC-6923708ED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4A2C69-AB85-4717-AE28-A874D54FA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7A69D0-493A-44CD-A43C-82F9F5969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8C58F-8881-4821-8F76-E4D74B7B909D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736545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22C6364-CC8C-4172-8A8D-06E564F73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CFB21AF-CD29-45BB-B587-A5C9E2DE7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51A6CC8-CAEC-4D2D-849D-F412097DF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2C2FF-726D-4AF8-9337-2D467CE1DBD7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614703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6D77E9D-AE43-4037-8719-5F5385D75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CDEBE32-0218-4E67-B645-207CC4B3F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7152104-7299-407D-A9E4-437F00195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9ED31-C7B5-4E1B-87FE-57A864BFC30F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269516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988B8BD-7F86-49EB-A8D1-B2E4C2848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3BE4F55-73FD-41E4-8C36-FA640BE8E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E330393-EBBE-4540-8005-CBE276958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A6A50-F01B-4C88-94F1-6262B35B0994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774693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3743D8D-9CA7-4178-A75C-4A7D604D4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D3145C-4B91-4352-8F10-FA8279E8A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141F6CA-E917-4D72-A650-8718009A7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96919-FBD9-4492-B0BB-E92FACA0AC09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113319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59CA5CF-EBF0-495F-9B7E-197C70D3B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DBA6088-9940-407F-8A91-2EEC4C395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C2C8E10-8D38-4289-B23D-9D6D0CD1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12568-BDBC-4DC7-AE9E-60DDF822BF52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075070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C3B7CE-A3DA-4F0F-ACD1-3A5A0618F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B5388E-29EF-43F4-AA6B-C27DCA7E3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C1967-E25C-47A4-8904-6E3C1285D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5C9A6-4410-4BEB-81FB-2C0E189AD860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407784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9A9C0-34C3-4986-A6A8-AF9DF0B02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26837-ED56-47EF-8FDC-E8021E3D5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C52B5-8348-4262-8256-137E70253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292FA-69F9-459B-A6CE-16762736447F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377017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6BEFD78-A8F3-4643-AF62-177D78E153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4477D52-BD1E-416B-B37E-C7F6F96C0D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54619-C23F-42DD-AA64-A732476442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F8107-F0BC-4970-9042-C214ABDBA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FE003-B866-4DD9-AD18-0B0F8B626C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C4F41A0-0114-425C-ADBB-87F1817CED5B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alphaModFix amt="88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Text Box 16">
            <a:extLst>
              <a:ext uri="{FF2B5EF4-FFF2-40B4-BE49-F238E27FC236}">
                <a16:creationId xmlns:a16="http://schemas.microsoft.com/office/drawing/2014/main" id="{AD7AA4DA-D489-4C77-8AE2-FBECAF038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672" y="5085184"/>
            <a:ext cx="1555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40" b="1" dirty="0">
                <a:solidFill>
                  <a:srgbClr val="FFFFCC"/>
                </a:solidFill>
                <a:latin typeface="Edwardian Script ITC" panose="030303020407070D0804" pitchFamily="66" charset="0"/>
              </a:rPr>
              <a:t>Gente</a:t>
            </a:r>
            <a:endParaRPr lang="en-CA" altLang="en-US" sz="6040" b="1" dirty="0">
              <a:solidFill>
                <a:srgbClr val="FFFFCC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097" name="Text Box 25">
            <a:extLst>
              <a:ext uri="{FF2B5EF4-FFF2-40B4-BE49-F238E27FC236}">
                <a16:creationId xmlns:a16="http://schemas.microsoft.com/office/drawing/2014/main" id="{8FF5E14A-1CC8-4A4D-88D0-606BCD0B9C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472" y="4941095"/>
            <a:ext cx="9144000" cy="190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Hay gente que con solo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decir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una palabra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enciende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ilusión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y los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rosales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que con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sólo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sonreír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entre los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ojos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nos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invita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viajar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por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otras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zonas,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nos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hace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recorrer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toda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magia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400" i="1" dirty="0">
              <a:solidFill>
                <a:srgbClr val="424117"/>
              </a:solidFill>
              <a:latin typeface="Cambria" panose="02040503050406030204" pitchFamily="18" charset="0"/>
            </a:endParaRPr>
          </a:p>
        </p:txBody>
      </p:sp>
      <p:sp>
        <p:nvSpPr>
          <p:cNvPr id="3098" name="Text Box 26">
            <a:extLst>
              <a:ext uri="{FF2B5EF4-FFF2-40B4-BE49-F238E27FC236}">
                <a16:creationId xmlns:a16="http://schemas.microsoft.com/office/drawing/2014/main" id="{701CF940-7F55-4566-BBBC-623662110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912" y="5229200"/>
            <a:ext cx="4132863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sz="4200" b="1" dirty="0">
                <a:solidFill>
                  <a:srgbClr val="FFFFCC"/>
                </a:solidFill>
                <a:latin typeface="Edwardian Script ITC" panose="030303020407070D0804" pitchFamily="66" charset="0"/>
              </a:rPr>
              <a:t>Hamlet Lima Quintana</a:t>
            </a:r>
            <a:endParaRPr lang="en-CA" altLang="en-US" sz="4200" b="1" dirty="0">
              <a:solidFill>
                <a:srgbClr val="FFFFCC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4102" name="Picture 32">
            <a:extLst>
              <a:ext uri="{FF2B5EF4-FFF2-40B4-BE49-F238E27FC236}">
                <a16:creationId xmlns:a16="http://schemas.microsoft.com/office/drawing/2014/main" id="{D2C13357-2EBE-47A0-8DD4-D4F1F1C86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656" y="980729"/>
            <a:ext cx="5759921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n 6">
            <a:extLst>
              <a:ext uri="{FF2B5EF4-FFF2-40B4-BE49-F238E27FC236}">
                <a16:creationId xmlns:a16="http://schemas.microsoft.com/office/drawing/2014/main" id="{0DAF9037-7A04-425A-B948-4B175F764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548680"/>
            <a:ext cx="6336704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3">
            <a:extLst>
              <a:ext uri="{FF2B5EF4-FFF2-40B4-BE49-F238E27FC236}">
                <a16:creationId xmlns:a16="http://schemas.microsoft.com/office/drawing/2014/main" id="{92C6B769-1182-4BB1-A210-43295D306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28800"/>
            <a:ext cx="1657350" cy="3096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B909C8E-DC29-40CF-88E5-5F8B4D64D817}"/>
              </a:ext>
            </a:extLst>
          </p:cNvPr>
          <p:cNvSpPr/>
          <p:nvPr/>
        </p:nvSpPr>
        <p:spPr>
          <a:xfrm>
            <a:off x="191344" y="116632"/>
            <a:ext cx="11809312" cy="6624736"/>
          </a:xfrm>
          <a:prstGeom prst="rect">
            <a:avLst/>
          </a:prstGeom>
          <a:noFill/>
          <a:ln w="1905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B466527-F45F-4949-9794-6CCB6C97D6FC}"/>
              </a:ext>
            </a:extLst>
          </p:cNvPr>
          <p:cNvSpPr/>
          <p:nvPr/>
        </p:nvSpPr>
        <p:spPr>
          <a:xfrm>
            <a:off x="24274" y="0"/>
            <a:ext cx="12167726" cy="6858000"/>
          </a:xfrm>
          <a:prstGeom prst="rect">
            <a:avLst/>
          </a:prstGeom>
          <a:solidFill>
            <a:srgbClr val="B8B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:sndAc>
          <p:stSnd>
            <p:snd r:embed="rId3" name="corazon solitario.wav"/>
          </p:stSnd>
        </p:sndAc>
      </p:transition>
    </mc:Choice>
    <mc:Fallback xmlns="">
      <p:transition spd="slow" advClick="0" advTm="14000">
        <p:sndAc>
          <p:stSnd>
            <p:snd r:embed="rId8" name="corazon solitar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460"/>
                            </p:stCondLst>
                            <p:childTnLst>
                              <p:par>
                                <p:cTn id="38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8" grpId="0"/>
      <p:bldP spid="3088" grpId="1"/>
      <p:bldP spid="3097" grpId="0"/>
      <p:bldP spid="3097" grpId="1"/>
      <p:bldP spid="3098" grpId="0" build="allAtOnce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8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14">
            <a:extLst>
              <a:ext uri="{FF2B5EF4-FFF2-40B4-BE49-F238E27FC236}">
                <a16:creationId xmlns:a16="http://schemas.microsoft.com/office/drawing/2014/main" id="{F2DBAE9E-ED00-4C2E-A04D-2FC164DFF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213" y="5445125"/>
            <a:ext cx="184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400" i="1">
              <a:solidFill>
                <a:srgbClr val="424117"/>
              </a:solidFill>
              <a:latin typeface="Cambria" panose="02040503050406030204" pitchFamily="18" charset="0"/>
            </a:endParaRPr>
          </a:p>
        </p:txBody>
      </p:sp>
      <p:sp>
        <p:nvSpPr>
          <p:cNvPr id="5138" name="Text Box 18">
            <a:extLst>
              <a:ext uri="{FF2B5EF4-FFF2-40B4-BE49-F238E27FC236}">
                <a16:creationId xmlns:a16="http://schemas.microsoft.com/office/drawing/2014/main" id="{D16CDAC2-D193-47F0-ABFC-6C491BAE9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528" y="4797152"/>
            <a:ext cx="8856984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Hay gente, que con solo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dar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 mano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rompe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soledad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 pone la mesa,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sirve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el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puchero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coloca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las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guirnaldas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.</a:t>
            </a:r>
            <a:b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</a:b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Que con solo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empuñar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una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guitarra</a:t>
            </a:r>
            <a:endParaRPr lang="en-CA" altLang="en-US" sz="2600" b="1" i="1" dirty="0">
              <a:solidFill>
                <a:srgbClr val="FFFFCC"/>
              </a:solidFill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hace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una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sinfonía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de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entrecasa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B99807F-BF44-4188-B53F-9E174442D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980728"/>
            <a:ext cx="5760640" cy="3384376"/>
          </a:xfrm>
          <a:prstGeom prst="rect">
            <a:avLst/>
          </a:prstGeom>
        </p:spPr>
      </p:pic>
      <p:pic>
        <p:nvPicPr>
          <p:cNvPr id="9" name="Imagen 6">
            <a:extLst>
              <a:ext uri="{FF2B5EF4-FFF2-40B4-BE49-F238E27FC236}">
                <a16:creationId xmlns:a16="http://schemas.microsoft.com/office/drawing/2014/main" id="{A69FA859-DD42-40DF-BF12-A6A1A2D58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548680"/>
            <a:ext cx="6264696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3">
            <a:extLst>
              <a:ext uri="{FF2B5EF4-FFF2-40B4-BE49-F238E27FC236}">
                <a16:creationId xmlns:a16="http://schemas.microsoft.com/office/drawing/2014/main" id="{B06FD580-9AFE-40A9-A659-74AABE17E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28800"/>
            <a:ext cx="1657350" cy="3096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6018FF07-E941-4F5F-9881-5D36D1169849}"/>
              </a:ext>
            </a:extLst>
          </p:cNvPr>
          <p:cNvSpPr/>
          <p:nvPr/>
        </p:nvSpPr>
        <p:spPr>
          <a:xfrm>
            <a:off x="191344" y="116632"/>
            <a:ext cx="11809312" cy="6624736"/>
          </a:xfrm>
          <a:prstGeom prst="rect">
            <a:avLst/>
          </a:prstGeom>
          <a:noFill/>
          <a:ln w="1905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740"/>
                            </p:stCondLst>
                            <p:childTnLst>
                              <p:par>
                                <p:cTn id="12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8" grpId="0"/>
      <p:bldP spid="513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8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Text Box 10">
            <a:extLst>
              <a:ext uri="{FF2B5EF4-FFF2-40B4-BE49-F238E27FC236}">
                <a16:creationId xmlns:a16="http://schemas.microsoft.com/office/drawing/2014/main" id="{1DF790FF-E2C5-4FF7-A96F-106A88C0A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941168"/>
            <a:ext cx="11017224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Hay gente que con solo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abrir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 boca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llega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hasta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todos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los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límites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del alma,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alimenta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una flor,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inventa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sueños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hace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cantar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el vino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en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las tinajas y se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queda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después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como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si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nada.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8216373-CB88-41EA-AD69-914C0351260B}"/>
              </a:ext>
            </a:extLst>
          </p:cNvPr>
          <p:cNvSpPr/>
          <p:nvPr/>
        </p:nvSpPr>
        <p:spPr>
          <a:xfrm>
            <a:off x="191344" y="116632"/>
            <a:ext cx="11809312" cy="6624736"/>
          </a:xfrm>
          <a:prstGeom prst="rect">
            <a:avLst/>
          </a:prstGeom>
          <a:noFill/>
          <a:ln w="1905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CDFA244-2CE0-4613-A370-F13790F95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980728"/>
            <a:ext cx="5760640" cy="3384376"/>
          </a:xfrm>
          <a:prstGeom prst="rect">
            <a:avLst/>
          </a:prstGeom>
        </p:spPr>
      </p:pic>
      <p:pic>
        <p:nvPicPr>
          <p:cNvPr id="12" name="Imagen 6">
            <a:extLst>
              <a:ext uri="{FF2B5EF4-FFF2-40B4-BE49-F238E27FC236}">
                <a16:creationId xmlns:a16="http://schemas.microsoft.com/office/drawing/2014/main" id="{528C9D15-524A-4249-8E60-1AB76AB9A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548680"/>
            <a:ext cx="6336704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3">
            <a:extLst>
              <a:ext uri="{FF2B5EF4-FFF2-40B4-BE49-F238E27FC236}">
                <a16:creationId xmlns:a16="http://schemas.microsoft.com/office/drawing/2014/main" id="{886B09C4-1013-49DA-8A29-B2E64502F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28800"/>
            <a:ext cx="1657350" cy="3096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280"/>
                            </p:stCondLst>
                            <p:childTnLst>
                              <p:par>
                                <p:cTn id="12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/>
      <p:bldP spid="615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8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5" name="Text Box 17">
            <a:extLst>
              <a:ext uri="{FF2B5EF4-FFF2-40B4-BE49-F238E27FC236}">
                <a16:creationId xmlns:a16="http://schemas.microsoft.com/office/drawing/2014/main" id="{05665813-04B6-4713-89AF-7BFC9C9E6D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4941168"/>
            <a:ext cx="10513168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Y uno se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va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de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novio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con la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vida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desterrando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una muerte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solitaria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</a:t>
            </a:r>
            <a:b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</a:b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pues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sabe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 que a la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vuelta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 de la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esquina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hay gente que es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así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, tan </a:t>
            </a:r>
            <a:r>
              <a:rPr lang="en-CA" altLang="en-US" sz="2600" b="1" i="1" dirty="0" err="1">
                <a:solidFill>
                  <a:srgbClr val="FFFFCC"/>
                </a:solidFill>
                <a:latin typeface="Cambria" panose="02040503050406030204" pitchFamily="18" charset="0"/>
              </a:rPr>
              <a:t>necesaria</a:t>
            </a:r>
            <a:r>
              <a:rPr lang="en-CA" altLang="en-US" sz="2600" b="1" i="1" dirty="0">
                <a:solidFill>
                  <a:srgbClr val="FFFFCC"/>
                </a:solidFill>
                <a:latin typeface="Cambria" panose="02040503050406030204" pitchFamily="18" charset="0"/>
              </a:rPr>
              <a:t>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400" i="1" dirty="0">
              <a:solidFill>
                <a:srgbClr val="424117"/>
              </a:solidFill>
              <a:latin typeface="Cambria" panose="02040503050406030204" pitchFamily="18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B7F7C74-5473-48E2-87B1-EE26D38BF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980728"/>
            <a:ext cx="5760640" cy="3384376"/>
          </a:xfrm>
          <a:prstGeom prst="rect">
            <a:avLst/>
          </a:prstGeom>
        </p:spPr>
      </p:pic>
      <p:sp>
        <p:nvSpPr>
          <p:cNvPr id="7192" name="Text Box 24">
            <a:extLst>
              <a:ext uri="{FF2B5EF4-FFF2-40B4-BE49-F238E27FC236}">
                <a16:creationId xmlns:a16="http://schemas.microsoft.com/office/drawing/2014/main" id="{230DD295-143C-473B-AB8D-478C24CB32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776" y="5229200"/>
            <a:ext cx="32640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FFCC"/>
                </a:solidFill>
                <a:latin typeface="Fiolex Girls" panose="020B0603050302020204" pitchFamily="34" charset="0"/>
              </a:rPr>
              <a:t>inesgaret@gmail.com</a:t>
            </a:r>
            <a:endParaRPr lang="en-CA" altLang="en-US" sz="4000" dirty="0">
              <a:solidFill>
                <a:srgbClr val="FFFFCC"/>
              </a:solidFill>
              <a:latin typeface="Fiolex Girls" panose="020B0603050302020204" pitchFamily="34" charset="0"/>
            </a:endParaRPr>
          </a:p>
        </p:txBody>
      </p:sp>
      <p:pic>
        <p:nvPicPr>
          <p:cNvPr id="7178" name="Picture 10">
            <a:extLst>
              <a:ext uri="{FF2B5EF4-FFF2-40B4-BE49-F238E27FC236}">
                <a16:creationId xmlns:a16="http://schemas.microsoft.com/office/drawing/2014/main" id="{CFD58F27-FCF8-43D0-AC77-4955D6378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2348880"/>
            <a:ext cx="1176214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6" name="Picture 18">
            <a:extLst>
              <a:ext uri="{FF2B5EF4-FFF2-40B4-BE49-F238E27FC236}">
                <a16:creationId xmlns:a16="http://schemas.microsoft.com/office/drawing/2014/main" id="{504B6CEE-AF05-4641-A069-EC2B28E64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0" y="2564904"/>
            <a:ext cx="649213" cy="9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Picture 19">
            <a:extLst>
              <a:ext uri="{FF2B5EF4-FFF2-40B4-BE49-F238E27FC236}">
                <a16:creationId xmlns:a16="http://schemas.microsoft.com/office/drawing/2014/main" id="{9F49B0D3-B7E3-443D-BCB7-7CC27128C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2276872"/>
            <a:ext cx="432048" cy="570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6">
            <a:extLst>
              <a:ext uri="{FF2B5EF4-FFF2-40B4-BE49-F238E27FC236}">
                <a16:creationId xmlns:a16="http://schemas.microsoft.com/office/drawing/2014/main" id="{E21453A4-A452-4099-8406-E6150FC32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548680"/>
            <a:ext cx="6336704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3">
            <a:extLst>
              <a:ext uri="{FF2B5EF4-FFF2-40B4-BE49-F238E27FC236}">
                <a16:creationId xmlns:a16="http://schemas.microsoft.com/office/drawing/2014/main" id="{1FE51EF0-7319-46B1-9193-608EE562B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28800"/>
            <a:ext cx="1657350" cy="3096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0CEF504A-CA8F-4051-97AA-3B42EA5D5991}"/>
              </a:ext>
            </a:extLst>
          </p:cNvPr>
          <p:cNvSpPr/>
          <p:nvPr/>
        </p:nvSpPr>
        <p:spPr>
          <a:xfrm>
            <a:off x="191344" y="116632"/>
            <a:ext cx="11809312" cy="6624736"/>
          </a:xfrm>
          <a:prstGeom prst="rect">
            <a:avLst/>
          </a:prstGeom>
          <a:noFill/>
          <a:ln w="1905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3621BCD-5336-4E1D-BB4B-A23C41EE5F7C}"/>
              </a:ext>
            </a:extLst>
          </p:cNvPr>
          <p:cNvSpPr txBox="1"/>
          <p:nvPr/>
        </p:nvSpPr>
        <p:spPr>
          <a:xfrm>
            <a:off x="1559496" y="63093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rgbClr val="FFFFCC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dirty="0">
              <a:solidFill>
                <a:srgbClr val="FFFFCC"/>
              </a:solidFill>
              <a:latin typeface="Candara" panose="020E0502030303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994A78C-F7F6-40D9-94AE-F8757ED391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8B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fad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56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560"/>
                            </p:stCondLst>
                            <p:childTnLst>
                              <p:par>
                                <p:cTn id="16" presetID="23" presetClass="exit" presetSubtype="54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12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8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12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372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72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5" grpId="0"/>
      <p:bldP spid="7185" grpId="1"/>
      <p:bldP spid="7192" grpId="0"/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4C2CCDD-F61E-4146-8BB9-CEA2D3E17D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04D9D83-0836-4997-BCA4-88A7F2612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F63F6B3-3F45-4E69-9C89-6CC477DB6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98495A2-9F88-4605-BDE9-A22C0B55C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E6D72F5-E391-4C61-BF92-DF7C12748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4B00551-071A-4329-A40D-A28C338E1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259AAA0-0C0A-47E7-ABE0-C50BF1BCC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3932102-7A40-4EC7-9210-EBA8DDDA1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4D7B019-E35B-464A-9648-9621EE89E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3FC7D9E-3F09-4AC2-96B0-2BDE576B0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ECD876D-7ED7-40DA-B134-3CF60E8EB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01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1244</TotalTime>
  <Words>197</Words>
  <Application>Microsoft Office PowerPoint</Application>
  <PresentationFormat>Panorámica</PresentationFormat>
  <Paragraphs>16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Cambria</vt:lpstr>
      <vt:lpstr>Kristen ITC</vt:lpstr>
      <vt:lpstr>Candara</vt:lpstr>
      <vt:lpstr>Edwardian Script ITC</vt:lpstr>
      <vt:lpstr>Calibri Light</vt:lpstr>
      <vt:lpstr>Arial</vt:lpstr>
      <vt:lpstr>Fiolex Girls</vt:lpstr>
      <vt:lpstr>Calibri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42</cp:revision>
  <dcterms:created xsi:type="dcterms:W3CDTF">2014-04-05T21:29:04Z</dcterms:created>
  <dcterms:modified xsi:type="dcterms:W3CDTF">2020-10-28T17:20:25Z</dcterms:modified>
</cp:coreProperties>
</file>