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395" r:id="rId3"/>
    <p:sldId id="336" r:id="rId4"/>
    <p:sldId id="371" r:id="rId5"/>
    <p:sldId id="373" r:id="rId6"/>
    <p:sldId id="376" r:id="rId7"/>
    <p:sldId id="374" r:id="rId8"/>
    <p:sldId id="381" r:id="rId9"/>
    <p:sldId id="391" r:id="rId10"/>
    <p:sldId id="377" r:id="rId11"/>
    <p:sldId id="384" r:id="rId12"/>
    <p:sldId id="399" r:id="rId13"/>
    <p:sldId id="388" r:id="rId14"/>
    <p:sldId id="385" r:id="rId15"/>
    <p:sldId id="389" r:id="rId16"/>
    <p:sldId id="394" r:id="rId17"/>
    <p:sldId id="396" r:id="rId18"/>
    <p:sldId id="400" r:id="rId19"/>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cdBwptWyC9suMo/kMwrMmQ==" hashData="RKedrG/F2U2NJtVcD/+Yu3vVwO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7"/>
    <a:srgbClr val="A80054"/>
    <a:srgbClr val="990033"/>
    <a:srgbClr val="800080"/>
    <a:srgbClr val="B000B0"/>
    <a:srgbClr val="9A009A"/>
    <a:srgbClr val="BC00BC"/>
    <a:srgbClr val="336600"/>
    <a:srgbClr val="B42200"/>
    <a:srgbClr val="4600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11/09/2014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16</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11/09/2014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11/09/2014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11/09/2014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11/09/2014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11/09/2014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11/09/2014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11/09/2014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11/09/2014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11/09/2014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11/09/2014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11/09/2014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9943550-844E-485E-8337-ACE07C989AE8}"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3279047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11/09/2014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40246EE-95F5-4D43-91DE-86EB5F4B3A62}"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01 Mis docu. Backup\Mis imágenes\00 Para el mensaje haciendo\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5" y="0"/>
            <a:ext cx="9150350" cy="5145088"/>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5421300" y="699490"/>
            <a:ext cx="2690160" cy="2154436"/>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convex"/>
              <a:contourClr>
                <a:schemeClr val="accent3">
                  <a:tint val="100000"/>
                  <a:shade val="100000"/>
                  <a:satMod val="100000"/>
                  <a:hueMod val="100000"/>
                </a:schemeClr>
              </a:contourClr>
            </a:sp3d>
          </a:bodyPr>
          <a:lstStyle/>
          <a:p>
            <a:pPr algn="ctr"/>
            <a:r>
              <a:rPr lang="es-ES" sz="5400" b="1" cap="none" spc="0" dirty="0" smtClean="0">
                <a:ln/>
                <a:solidFill>
                  <a:srgbClr val="A80054"/>
                </a:solidFill>
                <a:latin typeface="Autumn" pitchFamily="2" charset="0"/>
              </a:rPr>
              <a:t>FUERZA Y</a:t>
            </a:r>
          </a:p>
          <a:p>
            <a:pPr algn="ctr"/>
            <a:r>
              <a:rPr lang="es-ES" sz="5400" b="1" cap="none" spc="0" dirty="0" smtClean="0">
                <a:ln/>
                <a:solidFill>
                  <a:srgbClr val="A80054"/>
                </a:solidFill>
                <a:latin typeface="Autumn" pitchFamily="2" charset="0"/>
              </a:rPr>
              <a:t>CORAJE</a:t>
            </a:r>
          </a:p>
          <a:p>
            <a:pPr algn="ctr"/>
            <a:r>
              <a:rPr lang="es-ES" sz="2600" b="1" dirty="0" smtClean="0">
                <a:ln/>
                <a:solidFill>
                  <a:srgbClr val="A80054"/>
                </a:solidFill>
                <a:latin typeface="Autumn" pitchFamily="2" charset="0"/>
              </a:rPr>
              <a:t>-Frases célebres-</a:t>
            </a:r>
            <a:endParaRPr lang="es-ES" sz="2600" b="1" cap="none" spc="0" dirty="0">
              <a:ln/>
              <a:solidFill>
                <a:srgbClr val="A80054"/>
              </a:solidFill>
              <a:latin typeface="Autumn" pitchFamily="2" charset="0"/>
            </a:endParaRPr>
          </a:p>
        </p:txBody>
      </p:sp>
      <p:pic>
        <p:nvPicPr>
          <p:cNvPr id="2" name="Casta diva - Joshua Bell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366495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03560" y="320190"/>
            <a:ext cx="6408890" cy="707886"/>
          </a:xfrm>
          <a:prstGeom prst="rect">
            <a:avLst/>
          </a:prstGeom>
        </p:spPr>
        <p:txBody>
          <a:bodyPr wrap="square">
            <a:spAutoFit/>
          </a:bodyPr>
          <a:lstStyle/>
          <a:p>
            <a:pPr algn="ctr"/>
            <a:r>
              <a:rPr lang="es-CO" sz="2000" b="1" dirty="0">
                <a:solidFill>
                  <a:schemeClr val="bg1"/>
                </a:solidFill>
                <a:effectLst>
                  <a:glow rad="127000">
                    <a:srgbClr val="279D9A"/>
                  </a:glow>
                </a:effectLst>
                <a:latin typeface="+mn-lt"/>
              </a:rPr>
              <a:t>El amor es una bellísima flor, pero hay que tener el coraje de ir a recogerla al borde de un precipicio</a:t>
            </a:r>
            <a:r>
              <a:rPr lang="es-CO" sz="2000" b="1" dirty="0" smtClean="0">
                <a:solidFill>
                  <a:schemeClr val="bg1"/>
                </a:solidFill>
                <a:effectLst>
                  <a:glow rad="127000">
                    <a:srgbClr val="279D9A"/>
                  </a:glow>
                </a:effectLst>
                <a:latin typeface="+mn-lt"/>
              </a:rPr>
              <a:t>. </a:t>
            </a:r>
            <a:r>
              <a:rPr lang="es-CO" sz="1400" b="1" i="1" dirty="0" err="1" smtClean="0">
                <a:solidFill>
                  <a:schemeClr val="bg1"/>
                </a:solidFill>
                <a:effectLst>
                  <a:glow rad="127000">
                    <a:srgbClr val="279D9A"/>
                  </a:glow>
                </a:effectLst>
                <a:latin typeface="+mn-lt"/>
              </a:rPr>
              <a:t>Stendhal</a:t>
            </a:r>
            <a:endParaRPr lang="es-CO" sz="1400" b="1" i="1" dirty="0">
              <a:solidFill>
                <a:schemeClr val="bg1"/>
              </a:solidFill>
              <a:effectLst>
                <a:glow rad="127000">
                  <a:srgbClr val="279D9A"/>
                </a:glow>
              </a:effectLst>
              <a:latin typeface="+mn-lt"/>
            </a:endParaRPr>
          </a:p>
        </p:txBody>
      </p:sp>
      <p:sp>
        <p:nvSpPr>
          <p:cNvPr id="3" name="2 Rectángulo"/>
          <p:cNvSpPr/>
          <p:nvPr/>
        </p:nvSpPr>
        <p:spPr>
          <a:xfrm>
            <a:off x="611450" y="3880730"/>
            <a:ext cx="2664370" cy="923330"/>
          </a:xfrm>
          <a:prstGeom prst="rect">
            <a:avLst/>
          </a:prstGeom>
        </p:spPr>
        <p:txBody>
          <a:bodyPr wrap="square">
            <a:spAutoFit/>
          </a:bodyPr>
          <a:lstStyle/>
          <a:p>
            <a:pPr algn="ctr"/>
            <a:r>
              <a:rPr lang="es-CO" sz="2000" b="1" dirty="0">
                <a:solidFill>
                  <a:schemeClr val="bg1"/>
                </a:solidFill>
                <a:effectLst>
                  <a:glow rad="127000">
                    <a:srgbClr val="279D9A"/>
                  </a:glow>
                </a:effectLst>
                <a:latin typeface="+mj-lt"/>
              </a:rPr>
              <a:t>La paciencia tiene más poder que la fuerza</a:t>
            </a:r>
            <a:r>
              <a:rPr lang="es-CO" sz="2000" b="1" dirty="0" smtClean="0">
                <a:solidFill>
                  <a:schemeClr val="bg1"/>
                </a:solidFill>
                <a:effectLst>
                  <a:glow rad="127000">
                    <a:srgbClr val="279D9A"/>
                  </a:glow>
                </a:effectLst>
                <a:latin typeface="+mj-lt"/>
              </a:rPr>
              <a:t>.</a:t>
            </a:r>
          </a:p>
          <a:p>
            <a:pPr algn="ctr"/>
            <a:r>
              <a:rPr lang="es-CO" sz="1400" b="1" i="1" dirty="0" smtClean="0">
                <a:solidFill>
                  <a:schemeClr val="bg1"/>
                </a:solidFill>
                <a:effectLst>
                  <a:glow rad="127000">
                    <a:srgbClr val="279D9A"/>
                  </a:glow>
                </a:effectLst>
                <a:latin typeface="+mj-lt"/>
              </a:rPr>
              <a:t>Plutarco</a:t>
            </a:r>
            <a:endParaRPr lang="es-CO" sz="1400" b="1" i="1" dirty="0">
              <a:solidFill>
                <a:schemeClr val="bg1"/>
              </a:solidFill>
              <a:effectLst>
                <a:glow rad="127000">
                  <a:srgbClr val="279D9A"/>
                </a:glow>
              </a:effectLst>
              <a:latin typeface="+mj-lt"/>
            </a:endParaRPr>
          </a:p>
        </p:txBody>
      </p:sp>
    </p:spTree>
    <p:extLst>
      <p:ext uri="{BB962C8B-B14F-4D97-AF65-F5344CB8AC3E}">
        <p14:creationId xmlns:p14="http://schemas.microsoft.com/office/powerpoint/2010/main" val="214686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55470" y="3049147"/>
            <a:ext cx="4104570" cy="1538883"/>
          </a:xfrm>
          <a:prstGeom prst="rect">
            <a:avLst/>
          </a:prstGeom>
        </p:spPr>
        <p:txBody>
          <a:bodyPr wrap="square">
            <a:spAutoFit/>
          </a:bodyPr>
          <a:lstStyle/>
          <a:p>
            <a:pPr algn="ctr"/>
            <a:r>
              <a:rPr lang="es-CO" sz="2000" b="1" dirty="0">
                <a:solidFill>
                  <a:schemeClr val="bg1"/>
                </a:solidFill>
                <a:effectLst>
                  <a:glow rad="114300">
                    <a:schemeClr val="accent6">
                      <a:lumMod val="75000"/>
                    </a:schemeClr>
                  </a:glow>
                </a:effectLst>
                <a:latin typeface="+mj-lt"/>
              </a:rPr>
              <a:t>Cuando menos lo esperamos, la vida nos coloca delante un desafío que pone a prueba nuestro coraje y nuestra voluntad de cambio</a:t>
            </a:r>
            <a:r>
              <a:rPr lang="es-CO" sz="2000" b="1" dirty="0" smtClean="0">
                <a:solidFill>
                  <a:schemeClr val="bg1"/>
                </a:solidFill>
                <a:effectLst>
                  <a:glow rad="114300">
                    <a:schemeClr val="accent6">
                      <a:lumMod val="75000"/>
                    </a:schemeClr>
                  </a:glow>
                </a:effectLst>
                <a:latin typeface="+mj-lt"/>
              </a:rPr>
              <a:t>.</a:t>
            </a:r>
          </a:p>
          <a:p>
            <a:pPr algn="ctr"/>
            <a:r>
              <a:rPr lang="es-CO" sz="1400" b="1" i="1" dirty="0" smtClean="0">
                <a:solidFill>
                  <a:schemeClr val="bg1"/>
                </a:solidFill>
                <a:effectLst>
                  <a:glow rad="114300">
                    <a:schemeClr val="accent6">
                      <a:lumMod val="75000"/>
                    </a:schemeClr>
                  </a:glow>
                </a:effectLst>
                <a:latin typeface="+mj-lt"/>
              </a:rPr>
              <a:t>Paulo </a:t>
            </a:r>
            <a:r>
              <a:rPr lang="es-CO" sz="1400" b="1" i="1" dirty="0">
                <a:solidFill>
                  <a:schemeClr val="bg1"/>
                </a:solidFill>
                <a:effectLst>
                  <a:glow rad="114300">
                    <a:schemeClr val="accent6">
                      <a:lumMod val="75000"/>
                    </a:schemeClr>
                  </a:glow>
                </a:effectLst>
                <a:latin typeface="+mj-lt"/>
              </a:rPr>
              <a:t>Coelho</a:t>
            </a:r>
          </a:p>
        </p:txBody>
      </p:sp>
      <p:sp>
        <p:nvSpPr>
          <p:cNvPr id="3" name="2 Rectángulo"/>
          <p:cNvSpPr/>
          <p:nvPr/>
        </p:nvSpPr>
        <p:spPr>
          <a:xfrm>
            <a:off x="4950370" y="1052604"/>
            <a:ext cx="3654190" cy="1231106"/>
          </a:xfrm>
          <a:prstGeom prst="rect">
            <a:avLst/>
          </a:prstGeom>
        </p:spPr>
        <p:txBody>
          <a:bodyPr wrap="square">
            <a:spAutoFit/>
          </a:bodyPr>
          <a:lstStyle/>
          <a:p>
            <a:pPr algn="ctr"/>
            <a:r>
              <a:rPr lang="es-CO" sz="2000" b="1" dirty="0">
                <a:solidFill>
                  <a:schemeClr val="bg1"/>
                </a:solidFill>
                <a:effectLst>
                  <a:glow rad="114300">
                    <a:schemeClr val="accent6">
                      <a:lumMod val="75000"/>
                    </a:schemeClr>
                  </a:glow>
                </a:effectLst>
                <a:latin typeface="+mj-lt"/>
              </a:rPr>
              <a:t>La sonrisa es una verdadera fuerza vital, la única capaz de mover lo inconmovible</a:t>
            </a:r>
            <a:r>
              <a:rPr lang="es-CO" sz="2000" b="1" dirty="0" smtClean="0">
                <a:solidFill>
                  <a:schemeClr val="bg1"/>
                </a:solidFill>
                <a:effectLst>
                  <a:glow rad="114300">
                    <a:schemeClr val="accent6">
                      <a:lumMod val="75000"/>
                    </a:schemeClr>
                  </a:glow>
                </a:effectLst>
                <a:latin typeface="+mj-lt"/>
              </a:rPr>
              <a:t>.</a:t>
            </a:r>
          </a:p>
          <a:p>
            <a:pPr algn="ctr"/>
            <a:r>
              <a:rPr lang="es-CO" sz="1400" b="1" i="1" dirty="0" err="1" smtClean="0">
                <a:solidFill>
                  <a:schemeClr val="bg1"/>
                </a:solidFill>
                <a:effectLst>
                  <a:glow rad="114300">
                    <a:schemeClr val="accent6">
                      <a:lumMod val="75000"/>
                    </a:schemeClr>
                  </a:glow>
                </a:effectLst>
                <a:latin typeface="+mj-lt"/>
              </a:rPr>
              <a:t>Orison</a:t>
            </a:r>
            <a:r>
              <a:rPr lang="es-CO" sz="1400" b="1" i="1" dirty="0" smtClean="0">
                <a:solidFill>
                  <a:schemeClr val="bg1"/>
                </a:solidFill>
                <a:effectLst>
                  <a:glow rad="114300">
                    <a:schemeClr val="accent6">
                      <a:lumMod val="75000"/>
                    </a:schemeClr>
                  </a:glow>
                </a:effectLst>
                <a:latin typeface="+mj-lt"/>
              </a:rPr>
              <a:t> </a:t>
            </a:r>
            <a:r>
              <a:rPr lang="es-CO" sz="1400" b="1" i="1" dirty="0" err="1">
                <a:solidFill>
                  <a:schemeClr val="bg1"/>
                </a:solidFill>
                <a:effectLst>
                  <a:glow rad="114300">
                    <a:schemeClr val="accent6">
                      <a:lumMod val="75000"/>
                    </a:schemeClr>
                  </a:glow>
                </a:effectLst>
                <a:latin typeface="+mj-lt"/>
              </a:rPr>
              <a:t>Swett</a:t>
            </a:r>
            <a:r>
              <a:rPr lang="es-CO" sz="1400" b="1" i="1" dirty="0">
                <a:solidFill>
                  <a:schemeClr val="bg1"/>
                </a:solidFill>
                <a:effectLst>
                  <a:glow rad="114300">
                    <a:schemeClr val="accent6">
                      <a:lumMod val="75000"/>
                    </a:schemeClr>
                  </a:glow>
                </a:effectLst>
                <a:latin typeface="+mj-lt"/>
              </a:rPr>
              <a:t> </a:t>
            </a:r>
            <a:r>
              <a:rPr lang="es-CO" sz="1400" b="1" i="1" dirty="0" err="1">
                <a:solidFill>
                  <a:schemeClr val="bg1"/>
                </a:solidFill>
                <a:effectLst>
                  <a:glow rad="114300">
                    <a:schemeClr val="accent6">
                      <a:lumMod val="75000"/>
                    </a:schemeClr>
                  </a:glow>
                </a:effectLst>
                <a:latin typeface="+mj-lt"/>
              </a:rPr>
              <a:t>Marden</a:t>
            </a:r>
            <a:endParaRPr lang="es-CO" sz="1400" b="1" i="1" dirty="0">
              <a:solidFill>
                <a:schemeClr val="bg1"/>
              </a:solidFill>
              <a:effectLst>
                <a:glow rad="114300">
                  <a:schemeClr val="accent6">
                    <a:lumMod val="75000"/>
                  </a:schemeClr>
                </a:glow>
              </a:effectLst>
              <a:latin typeface="+mj-lt"/>
            </a:endParaRPr>
          </a:p>
        </p:txBody>
      </p:sp>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ppt_w</p:attrName>
                                        </p:attrNameLst>
                                      </p:cBhvr>
                                      <p:tavLst>
                                        <p:tav tm="0">
                                          <p:val>
                                            <p:fltVal val="0"/>
                                          </p:val>
                                        </p:tav>
                                        <p:tav tm="100000">
                                          <p:val>
                                            <p:strVal val="#ppt_w"/>
                                          </p:val>
                                        </p:tav>
                                      </p:tavLst>
                                    </p:anim>
                                    <p:anim calcmode="lin" valueType="num">
                                      <p:cBhvr>
                                        <p:cTn id="8" dur="1250" fill="hold"/>
                                        <p:tgtEl>
                                          <p:spTgt spid="3"/>
                                        </p:tgtEl>
                                        <p:attrNameLst>
                                          <p:attrName>ppt_h</p:attrName>
                                        </p:attrNameLst>
                                      </p:cBhvr>
                                      <p:tavLst>
                                        <p:tav tm="0">
                                          <p:val>
                                            <p:fltVal val="0"/>
                                          </p:val>
                                        </p:tav>
                                        <p:tav tm="100000">
                                          <p:val>
                                            <p:strVal val="#ppt_h"/>
                                          </p:val>
                                        </p:tav>
                                      </p:tavLst>
                                    </p:anim>
                                    <p:animEffect transition="in" filter="fade">
                                      <p:cBhvr>
                                        <p:cTn id="9" dur="1250"/>
                                        <p:tgtEl>
                                          <p:spTgt spid="3"/>
                                        </p:tgtEl>
                                      </p:cBhvr>
                                    </p:animEffect>
                                    <p:anim calcmode="lin" valueType="num">
                                      <p:cBhvr>
                                        <p:cTn id="10" dur="1250" fill="hold"/>
                                        <p:tgtEl>
                                          <p:spTgt spid="3"/>
                                        </p:tgtEl>
                                        <p:attrNameLst>
                                          <p:attrName>ppt_x</p:attrName>
                                        </p:attrNameLst>
                                      </p:cBhvr>
                                      <p:tavLst>
                                        <p:tav tm="0">
                                          <p:val>
                                            <p:fltVal val="0.5"/>
                                          </p:val>
                                        </p:tav>
                                        <p:tav tm="100000">
                                          <p:val>
                                            <p:strVal val="#ppt_x"/>
                                          </p:val>
                                        </p:tav>
                                      </p:tavLst>
                                    </p:anim>
                                    <p:anim calcmode="lin" valueType="num">
                                      <p:cBhvr>
                                        <p:cTn id="11"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77940" y="339440"/>
            <a:ext cx="7993110" cy="1323439"/>
          </a:xfrm>
          <a:prstGeom prst="rect">
            <a:avLst/>
          </a:prstGeom>
        </p:spPr>
        <p:txBody>
          <a:bodyPr wrap="square">
            <a:spAutoFit/>
          </a:bodyPr>
          <a:lstStyle/>
          <a:p>
            <a:pPr algn="ctr"/>
            <a:r>
              <a:rPr lang="es-CO" sz="2000" b="1" dirty="0">
                <a:solidFill>
                  <a:schemeClr val="bg1"/>
                </a:solidFill>
                <a:effectLst>
                  <a:glow rad="114300">
                    <a:srgbClr val="7A3D00"/>
                  </a:glow>
                </a:effectLst>
                <a:latin typeface="+mj-lt"/>
              </a:rPr>
              <a:t>Las personas más espirituales, suponiendo que tengan el máximo coraje, son también las que viven las tragedias más dolorosas: pero esas personas honran la vida justo porque ésta les opone su máxima hostilidad</a:t>
            </a:r>
            <a:r>
              <a:rPr lang="es-CO" sz="2000" b="1" dirty="0" smtClean="0">
                <a:solidFill>
                  <a:schemeClr val="bg1"/>
                </a:solidFill>
                <a:effectLst>
                  <a:glow rad="114300">
                    <a:srgbClr val="7A3D00"/>
                  </a:glow>
                </a:effectLst>
                <a:latin typeface="+mj-lt"/>
              </a:rPr>
              <a:t>. </a:t>
            </a:r>
            <a:r>
              <a:rPr lang="es-CO" sz="1400" b="1" i="1" dirty="0" smtClean="0">
                <a:solidFill>
                  <a:schemeClr val="bg1"/>
                </a:solidFill>
                <a:effectLst>
                  <a:glow rad="114300">
                    <a:srgbClr val="7A3D00"/>
                  </a:glow>
                </a:effectLst>
                <a:latin typeface="+mj-lt"/>
              </a:rPr>
              <a:t>Friedrich </a:t>
            </a:r>
            <a:r>
              <a:rPr lang="es-CO" sz="1400" b="1" i="1" dirty="0">
                <a:solidFill>
                  <a:schemeClr val="bg1"/>
                </a:solidFill>
                <a:effectLst>
                  <a:glow rad="114300">
                    <a:srgbClr val="7A3D00"/>
                  </a:glow>
                </a:effectLst>
                <a:latin typeface="+mj-lt"/>
              </a:rPr>
              <a:t>Nietzsche</a:t>
            </a:r>
          </a:p>
        </p:txBody>
      </p:sp>
    </p:spTree>
    <p:extLst>
      <p:ext uri="{BB962C8B-B14F-4D97-AF65-F5344CB8AC3E}">
        <p14:creationId xmlns:p14="http://schemas.microsoft.com/office/powerpoint/2010/main" val="233975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ppt_w</p:attrName>
                                        </p:attrNameLst>
                                      </p:cBhvr>
                                      <p:tavLst>
                                        <p:tav tm="0">
                                          <p:val>
                                            <p:fltVal val="0"/>
                                          </p:val>
                                        </p:tav>
                                        <p:tav tm="100000">
                                          <p:val>
                                            <p:strVal val="#ppt_w"/>
                                          </p:val>
                                        </p:tav>
                                      </p:tavLst>
                                    </p:anim>
                                    <p:anim calcmode="lin" valueType="num">
                                      <p:cBhvr>
                                        <p:cTn id="8" dur="1250" fill="hold"/>
                                        <p:tgtEl>
                                          <p:spTgt spid="3"/>
                                        </p:tgtEl>
                                        <p:attrNameLst>
                                          <p:attrName>ppt_h</p:attrName>
                                        </p:attrNameLst>
                                      </p:cBhvr>
                                      <p:tavLst>
                                        <p:tav tm="0">
                                          <p:val>
                                            <p:fltVal val="0"/>
                                          </p:val>
                                        </p:tav>
                                        <p:tav tm="100000">
                                          <p:val>
                                            <p:strVal val="#ppt_h"/>
                                          </p:val>
                                        </p:tav>
                                      </p:tavLst>
                                    </p:anim>
                                    <p:animEffect transition="in" filter="fade">
                                      <p:cBhvr>
                                        <p:cTn id="9" dur="1250"/>
                                        <p:tgtEl>
                                          <p:spTgt spid="3"/>
                                        </p:tgtEl>
                                      </p:cBhvr>
                                    </p:animEffect>
                                    <p:anim calcmode="lin" valueType="num">
                                      <p:cBhvr>
                                        <p:cTn id="10" dur="1250" fill="hold"/>
                                        <p:tgtEl>
                                          <p:spTgt spid="3"/>
                                        </p:tgtEl>
                                        <p:attrNameLst>
                                          <p:attrName>ppt_x</p:attrName>
                                        </p:attrNameLst>
                                      </p:cBhvr>
                                      <p:tavLst>
                                        <p:tav tm="0">
                                          <p:val>
                                            <p:fltVal val="0.5"/>
                                          </p:val>
                                        </p:tav>
                                        <p:tav tm="100000">
                                          <p:val>
                                            <p:strVal val="#ppt_x"/>
                                          </p:val>
                                        </p:tav>
                                      </p:tavLst>
                                    </p:anim>
                                    <p:anim calcmode="lin" valueType="num">
                                      <p:cBhvr>
                                        <p:cTn id="11"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72510" y="267430"/>
            <a:ext cx="4572000" cy="615553"/>
          </a:xfrm>
          <a:prstGeom prst="rect">
            <a:avLst/>
          </a:prstGeom>
        </p:spPr>
        <p:txBody>
          <a:bodyPr>
            <a:spAutoFit/>
          </a:bodyPr>
          <a:lstStyle/>
          <a:p>
            <a:pPr algn="ctr"/>
            <a:r>
              <a:rPr lang="es-CO" sz="2000" b="1" dirty="0">
                <a:solidFill>
                  <a:schemeClr val="bg1"/>
                </a:solidFill>
                <a:effectLst>
                  <a:glow rad="127000">
                    <a:schemeClr val="accent1">
                      <a:lumMod val="50000"/>
                    </a:schemeClr>
                  </a:glow>
                </a:effectLst>
                <a:latin typeface="+mj-lt"/>
              </a:rPr>
              <a:t>La crueldad es la fuerza de los cobardes</a:t>
            </a:r>
            <a:r>
              <a:rPr lang="es-CO" sz="2000" b="1" dirty="0" smtClean="0">
                <a:solidFill>
                  <a:schemeClr val="bg1"/>
                </a:solidFill>
                <a:effectLst>
                  <a:glow rad="127000">
                    <a:schemeClr val="accent1">
                      <a:lumMod val="50000"/>
                    </a:schemeClr>
                  </a:glow>
                </a:effectLst>
                <a:latin typeface="+mj-lt"/>
              </a:rPr>
              <a:t>.</a:t>
            </a:r>
          </a:p>
          <a:p>
            <a:pPr algn="ctr"/>
            <a:r>
              <a:rPr lang="es-CO" sz="1400" b="1" i="1" dirty="0" smtClean="0">
                <a:solidFill>
                  <a:schemeClr val="bg1"/>
                </a:solidFill>
                <a:effectLst>
                  <a:glow rad="127000">
                    <a:schemeClr val="accent1">
                      <a:lumMod val="50000"/>
                    </a:schemeClr>
                  </a:glow>
                </a:effectLst>
                <a:latin typeface="+mj-lt"/>
              </a:rPr>
              <a:t>Proverbio </a:t>
            </a:r>
            <a:r>
              <a:rPr lang="es-CO" sz="1400" b="1" i="1" dirty="0">
                <a:solidFill>
                  <a:schemeClr val="bg1"/>
                </a:solidFill>
                <a:effectLst>
                  <a:glow rad="127000">
                    <a:schemeClr val="accent1">
                      <a:lumMod val="50000"/>
                    </a:schemeClr>
                  </a:glow>
                </a:effectLst>
                <a:latin typeface="+mj-lt"/>
              </a:rPr>
              <a:t>árabe</a:t>
            </a:r>
          </a:p>
        </p:txBody>
      </p:sp>
      <p:sp>
        <p:nvSpPr>
          <p:cNvPr id="3" name="2 Rectángulo"/>
          <p:cNvSpPr/>
          <p:nvPr/>
        </p:nvSpPr>
        <p:spPr>
          <a:xfrm>
            <a:off x="827480" y="3736710"/>
            <a:ext cx="4572000" cy="923330"/>
          </a:xfrm>
          <a:prstGeom prst="rect">
            <a:avLst/>
          </a:prstGeom>
        </p:spPr>
        <p:txBody>
          <a:bodyPr>
            <a:spAutoFit/>
          </a:bodyPr>
          <a:lstStyle/>
          <a:p>
            <a:pPr algn="ctr"/>
            <a:r>
              <a:rPr lang="es-CO" sz="2000" b="1" dirty="0">
                <a:solidFill>
                  <a:schemeClr val="bg1"/>
                </a:solidFill>
                <a:effectLst>
                  <a:glow rad="127000">
                    <a:schemeClr val="accent1">
                      <a:lumMod val="50000"/>
                    </a:schemeClr>
                  </a:glow>
                </a:effectLst>
                <a:latin typeface="+mj-lt"/>
              </a:rPr>
              <a:t>Entre dos hombres iguales en fuerza, el más fuerte es el que tiene la razón</a:t>
            </a:r>
            <a:r>
              <a:rPr lang="es-CO" sz="2000" b="1" dirty="0" smtClean="0">
                <a:solidFill>
                  <a:schemeClr val="bg1"/>
                </a:solidFill>
                <a:effectLst>
                  <a:glow rad="127000">
                    <a:schemeClr val="accent1">
                      <a:lumMod val="50000"/>
                    </a:schemeClr>
                  </a:glow>
                </a:effectLst>
                <a:latin typeface="+mj-lt"/>
              </a:rPr>
              <a:t>.</a:t>
            </a:r>
          </a:p>
          <a:p>
            <a:pPr algn="ctr"/>
            <a:r>
              <a:rPr lang="es-CO" sz="1400" b="1" i="1" dirty="0" smtClean="0">
                <a:solidFill>
                  <a:schemeClr val="bg1"/>
                </a:solidFill>
                <a:effectLst>
                  <a:glow rad="127000">
                    <a:schemeClr val="accent1">
                      <a:lumMod val="50000"/>
                    </a:schemeClr>
                  </a:glow>
                </a:effectLst>
                <a:latin typeface="+mj-lt"/>
              </a:rPr>
              <a:t>Pitágoras </a:t>
            </a:r>
            <a:r>
              <a:rPr lang="es-CO" sz="1400" b="1" i="1" dirty="0">
                <a:solidFill>
                  <a:schemeClr val="bg1"/>
                </a:solidFill>
                <a:effectLst>
                  <a:glow rad="127000">
                    <a:schemeClr val="accent1">
                      <a:lumMod val="50000"/>
                    </a:schemeClr>
                  </a:glow>
                </a:effectLst>
                <a:latin typeface="+mj-lt"/>
              </a:rPr>
              <a:t>de Samos</a:t>
            </a:r>
          </a:p>
        </p:txBody>
      </p:sp>
    </p:spTree>
    <p:extLst>
      <p:ext uri="{BB962C8B-B14F-4D97-AF65-F5344CB8AC3E}">
        <p14:creationId xmlns:p14="http://schemas.microsoft.com/office/powerpoint/2010/main" val="233975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9440" y="3765585"/>
            <a:ext cx="8065120" cy="923330"/>
          </a:xfrm>
          <a:prstGeom prst="rect">
            <a:avLst/>
          </a:prstGeom>
        </p:spPr>
        <p:txBody>
          <a:bodyPr wrap="square">
            <a:spAutoFit/>
          </a:bodyPr>
          <a:lstStyle/>
          <a:p>
            <a:pPr algn="ctr"/>
            <a:r>
              <a:rPr lang="es-CO" sz="2000" b="1" dirty="0">
                <a:solidFill>
                  <a:schemeClr val="bg1"/>
                </a:solidFill>
                <a:effectLst>
                  <a:glow rad="127000">
                    <a:srgbClr val="820019"/>
                  </a:glow>
                </a:effectLst>
                <a:latin typeface="+mn-lt"/>
              </a:rPr>
              <a:t>Afronta tu camino con coraje, no tengas miedo de las críticas de los demás. Y, sobre todo, no te dejes paralizar por tus propias </a:t>
            </a:r>
            <a:r>
              <a:rPr lang="es-CO" sz="2000" b="1" dirty="0" smtClean="0">
                <a:solidFill>
                  <a:schemeClr val="bg1"/>
                </a:solidFill>
                <a:effectLst>
                  <a:glow rad="127000">
                    <a:srgbClr val="820019"/>
                  </a:glow>
                </a:effectLst>
                <a:latin typeface="+mn-lt"/>
              </a:rPr>
              <a:t>críticas.</a:t>
            </a:r>
          </a:p>
          <a:p>
            <a:pPr algn="ctr"/>
            <a:r>
              <a:rPr lang="es-CO" sz="1400" b="1" i="1" dirty="0" smtClean="0">
                <a:solidFill>
                  <a:schemeClr val="bg1"/>
                </a:solidFill>
                <a:effectLst>
                  <a:glow rad="127000">
                    <a:srgbClr val="820019"/>
                  </a:glow>
                </a:effectLst>
                <a:latin typeface="+mn-lt"/>
              </a:rPr>
              <a:t>Paulo </a:t>
            </a:r>
            <a:r>
              <a:rPr lang="es-CO" sz="1400" b="1" i="1" dirty="0">
                <a:solidFill>
                  <a:schemeClr val="bg1"/>
                </a:solidFill>
                <a:effectLst>
                  <a:glow rad="127000">
                    <a:srgbClr val="820019"/>
                  </a:glow>
                </a:effectLst>
                <a:latin typeface="+mn-lt"/>
              </a:rPr>
              <a:t>Coelho</a:t>
            </a:r>
          </a:p>
        </p:txBody>
      </p:sp>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3168440" y="476524"/>
            <a:ext cx="5436120" cy="1231106"/>
          </a:xfrm>
          <a:prstGeom prst="rect">
            <a:avLst/>
          </a:prstGeom>
        </p:spPr>
        <p:txBody>
          <a:bodyPr wrap="square">
            <a:spAutoFit/>
          </a:bodyPr>
          <a:lstStyle/>
          <a:p>
            <a:pPr algn="ctr"/>
            <a:r>
              <a:rPr lang="es-CO" sz="2000" b="1" dirty="0">
                <a:solidFill>
                  <a:schemeClr val="bg1"/>
                </a:solidFill>
                <a:effectLst>
                  <a:glow rad="114300">
                    <a:srgbClr val="CC0099"/>
                  </a:glow>
                </a:effectLst>
                <a:latin typeface="+mj-lt"/>
              </a:rPr>
              <a:t>Sólo a fuerza de favores se conquista a los espíritus mezquinos, a los corazones generosos se les gana con el </a:t>
            </a:r>
            <a:r>
              <a:rPr lang="es-CO" sz="2000" b="1" dirty="0" smtClean="0">
                <a:solidFill>
                  <a:schemeClr val="bg1"/>
                </a:solidFill>
                <a:effectLst>
                  <a:glow rad="114300">
                    <a:srgbClr val="CC0099"/>
                  </a:glow>
                </a:effectLst>
                <a:latin typeface="+mj-lt"/>
              </a:rPr>
              <a:t>afecto.</a:t>
            </a:r>
          </a:p>
          <a:p>
            <a:pPr algn="ctr"/>
            <a:r>
              <a:rPr lang="es-CO" sz="1400" b="1" i="1" dirty="0" smtClean="0">
                <a:solidFill>
                  <a:schemeClr val="bg1"/>
                </a:solidFill>
                <a:effectLst>
                  <a:glow rad="114300">
                    <a:srgbClr val="CC0099"/>
                  </a:glow>
                </a:effectLst>
                <a:latin typeface="+mj-lt"/>
              </a:rPr>
              <a:t>Jenofonte</a:t>
            </a:r>
            <a:endParaRPr lang="es-CO" sz="1400" b="1" i="1" dirty="0">
              <a:solidFill>
                <a:schemeClr val="bg1"/>
              </a:solidFill>
              <a:effectLst>
                <a:glow rad="114300">
                  <a:srgbClr val="CC0099"/>
                </a:glow>
              </a:effectLst>
              <a:latin typeface="+mj-lt"/>
            </a:endParaRPr>
          </a:p>
        </p:txBody>
      </p:sp>
      <p:sp>
        <p:nvSpPr>
          <p:cNvPr id="10" name="9 Rectángulo"/>
          <p:cNvSpPr/>
          <p:nvPr/>
        </p:nvSpPr>
        <p:spPr>
          <a:xfrm>
            <a:off x="5022380" y="2584550"/>
            <a:ext cx="3582180" cy="923330"/>
          </a:xfrm>
          <a:prstGeom prst="rect">
            <a:avLst/>
          </a:prstGeom>
        </p:spPr>
        <p:txBody>
          <a:bodyPr wrap="square">
            <a:spAutoFit/>
          </a:bodyPr>
          <a:lstStyle/>
          <a:p>
            <a:pPr algn="ctr"/>
            <a:r>
              <a:rPr lang="es-CO" sz="2000" b="1" dirty="0">
                <a:solidFill>
                  <a:schemeClr val="bg1"/>
                </a:solidFill>
                <a:effectLst>
                  <a:glow rad="114300">
                    <a:srgbClr val="CC0099"/>
                  </a:glow>
                </a:effectLst>
                <a:latin typeface="+mj-lt"/>
              </a:rPr>
              <a:t>Roguemos fuerza a nuestra misma desesperación</a:t>
            </a:r>
            <a:r>
              <a:rPr lang="es-CO" sz="2000" b="1" dirty="0" smtClean="0">
                <a:solidFill>
                  <a:schemeClr val="bg1"/>
                </a:solidFill>
                <a:effectLst>
                  <a:glow rad="114300">
                    <a:srgbClr val="CC0099"/>
                  </a:glow>
                </a:effectLst>
                <a:latin typeface="+mj-lt"/>
              </a:rPr>
              <a:t>.</a:t>
            </a:r>
          </a:p>
          <a:p>
            <a:pPr algn="ctr"/>
            <a:r>
              <a:rPr lang="es-CO" sz="1400" b="1" i="1" dirty="0" smtClean="0">
                <a:solidFill>
                  <a:schemeClr val="bg1"/>
                </a:solidFill>
                <a:effectLst>
                  <a:glow rad="114300">
                    <a:srgbClr val="CC0099"/>
                  </a:glow>
                </a:effectLst>
                <a:latin typeface="+mj-lt"/>
              </a:rPr>
              <a:t>Séneca</a:t>
            </a:r>
            <a:endParaRPr lang="es-CO" sz="1400" b="1" i="1" dirty="0">
              <a:solidFill>
                <a:schemeClr val="bg1"/>
              </a:solidFill>
              <a:effectLst>
                <a:glow rad="114300">
                  <a:srgbClr val="CC0099"/>
                </a:glow>
              </a:effectLst>
              <a:latin typeface="+mj-lt"/>
            </a:endParaRPr>
          </a:p>
        </p:txBody>
      </p:sp>
    </p:spTree>
    <p:extLst>
      <p:ext uri="{BB962C8B-B14F-4D97-AF65-F5344CB8AC3E}">
        <p14:creationId xmlns:p14="http://schemas.microsoft.com/office/powerpoint/2010/main" val="172929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250" fill="hold"/>
                                        <p:tgtEl>
                                          <p:spTgt spid="9"/>
                                        </p:tgtEl>
                                        <p:attrNameLst>
                                          <p:attrName>ppt_w</p:attrName>
                                        </p:attrNameLst>
                                      </p:cBhvr>
                                      <p:tavLst>
                                        <p:tav tm="0">
                                          <p:val>
                                            <p:fltVal val="0"/>
                                          </p:val>
                                        </p:tav>
                                        <p:tav tm="100000">
                                          <p:val>
                                            <p:strVal val="#ppt_w"/>
                                          </p:val>
                                        </p:tav>
                                      </p:tavLst>
                                    </p:anim>
                                    <p:anim calcmode="lin" valueType="num">
                                      <p:cBhvr>
                                        <p:cTn id="8" dur="1250" fill="hold"/>
                                        <p:tgtEl>
                                          <p:spTgt spid="9"/>
                                        </p:tgtEl>
                                        <p:attrNameLst>
                                          <p:attrName>ppt_h</p:attrName>
                                        </p:attrNameLst>
                                      </p:cBhvr>
                                      <p:tavLst>
                                        <p:tav tm="0">
                                          <p:val>
                                            <p:fltVal val="0"/>
                                          </p:val>
                                        </p:tav>
                                        <p:tav tm="100000">
                                          <p:val>
                                            <p:strVal val="#ppt_h"/>
                                          </p:val>
                                        </p:tav>
                                      </p:tavLst>
                                    </p:anim>
                                    <p:animEffect transition="in" filter="fade">
                                      <p:cBhvr>
                                        <p:cTn id="9" dur="1250"/>
                                        <p:tgtEl>
                                          <p:spTgt spid="9"/>
                                        </p:tgtEl>
                                      </p:cBhvr>
                                    </p:animEffect>
                                    <p:anim calcmode="lin" valueType="num">
                                      <p:cBhvr>
                                        <p:cTn id="10" dur="1250" fill="hold"/>
                                        <p:tgtEl>
                                          <p:spTgt spid="9"/>
                                        </p:tgtEl>
                                        <p:attrNameLst>
                                          <p:attrName>ppt_x</p:attrName>
                                        </p:attrNameLst>
                                      </p:cBhvr>
                                      <p:tavLst>
                                        <p:tav tm="0">
                                          <p:val>
                                            <p:fltVal val="0.5"/>
                                          </p:val>
                                        </p:tav>
                                        <p:tav tm="100000">
                                          <p:val>
                                            <p:strVal val="#ppt_x"/>
                                          </p:val>
                                        </p:tav>
                                      </p:tavLst>
                                    </p:anim>
                                    <p:anim calcmode="lin" valueType="num">
                                      <p:cBhvr>
                                        <p:cTn id="11" dur="1250" fill="hold"/>
                                        <p:tgtEl>
                                          <p:spTgt spid="9"/>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1250" fill="hold"/>
                                        <p:tgtEl>
                                          <p:spTgt spid="10"/>
                                        </p:tgtEl>
                                        <p:attrNameLst>
                                          <p:attrName>ppt_w</p:attrName>
                                        </p:attrNameLst>
                                      </p:cBhvr>
                                      <p:tavLst>
                                        <p:tav tm="0">
                                          <p:val>
                                            <p:fltVal val="0"/>
                                          </p:val>
                                        </p:tav>
                                        <p:tav tm="100000">
                                          <p:val>
                                            <p:strVal val="#ppt_w"/>
                                          </p:val>
                                        </p:tav>
                                      </p:tavLst>
                                    </p:anim>
                                    <p:anim calcmode="lin" valueType="num">
                                      <p:cBhvr>
                                        <p:cTn id="17" dur="1250" fill="hold"/>
                                        <p:tgtEl>
                                          <p:spTgt spid="10"/>
                                        </p:tgtEl>
                                        <p:attrNameLst>
                                          <p:attrName>ppt_h</p:attrName>
                                        </p:attrNameLst>
                                      </p:cBhvr>
                                      <p:tavLst>
                                        <p:tav tm="0">
                                          <p:val>
                                            <p:fltVal val="0"/>
                                          </p:val>
                                        </p:tav>
                                        <p:tav tm="100000">
                                          <p:val>
                                            <p:strVal val="#ppt_h"/>
                                          </p:val>
                                        </p:tav>
                                      </p:tavLst>
                                    </p:anim>
                                    <p:animEffect transition="in" filter="fade">
                                      <p:cBhvr>
                                        <p:cTn id="18" dur="1250"/>
                                        <p:tgtEl>
                                          <p:spTgt spid="10"/>
                                        </p:tgtEl>
                                      </p:cBhvr>
                                    </p:animEffect>
                                    <p:anim calcmode="lin" valueType="num">
                                      <p:cBhvr>
                                        <p:cTn id="19" dur="1250" fill="hold"/>
                                        <p:tgtEl>
                                          <p:spTgt spid="10"/>
                                        </p:tgtEl>
                                        <p:attrNameLst>
                                          <p:attrName>ppt_x</p:attrName>
                                        </p:attrNameLst>
                                      </p:cBhvr>
                                      <p:tavLst>
                                        <p:tav tm="0">
                                          <p:val>
                                            <p:fltVal val="0.5"/>
                                          </p:val>
                                        </p:tav>
                                        <p:tav tm="100000">
                                          <p:val>
                                            <p:strVal val="#ppt_x"/>
                                          </p:val>
                                        </p:tav>
                                      </p:tavLst>
                                    </p:anim>
                                    <p:anim calcmode="lin" valueType="num">
                                      <p:cBhvr>
                                        <p:cTn id="20" dur="1250" fill="hold"/>
                                        <p:tgtEl>
                                          <p:spTgt spid="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01 Mis docu. Backup\Mis imágenes\00 Para el mensaje haciendo\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611450" y="267430"/>
            <a:ext cx="7921100" cy="1323439"/>
          </a:xfrm>
          <a:prstGeom prst="rect">
            <a:avLst/>
          </a:prstGeom>
        </p:spPr>
        <p:txBody>
          <a:bodyPr wrap="square">
            <a:spAutoFit/>
          </a:bodyPr>
          <a:lstStyle/>
          <a:p>
            <a:pPr algn="ctr"/>
            <a:r>
              <a:rPr lang="es-CO" sz="2000" b="1" dirty="0">
                <a:solidFill>
                  <a:schemeClr val="bg1"/>
                </a:solidFill>
                <a:effectLst>
                  <a:glow rad="114300">
                    <a:srgbClr val="336600"/>
                  </a:glow>
                </a:effectLst>
                <a:latin typeface="+mj-lt"/>
              </a:rPr>
              <a:t>La ilusión del amor es tan poderosa, que al igual que la fuerza interna para realizar las cosas, hace que tu espíritu continúe la jornada sin importar lo penosa que sea, sigues con sentimientos firmes y positivos, el intentarlo cada día vale la pena ya que así me siento vivo</a:t>
            </a:r>
            <a:r>
              <a:rPr lang="es-CO" sz="2000" b="1" dirty="0" smtClean="0">
                <a:solidFill>
                  <a:schemeClr val="bg1"/>
                </a:solidFill>
                <a:effectLst>
                  <a:glow rad="114300">
                    <a:srgbClr val="336600"/>
                  </a:glow>
                </a:effectLst>
                <a:latin typeface="+mj-lt"/>
              </a:rPr>
              <a:t>. </a:t>
            </a:r>
            <a:r>
              <a:rPr lang="es-CO" sz="1400" b="1" i="1" dirty="0" err="1" smtClean="0">
                <a:solidFill>
                  <a:schemeClr val="bg1"/>
                </a:solidFill>
                <a:effectLst>
                  <a:glow rad="114300">
                    <a:srgbClr val="336600"/>
                  </a:glow>
                </a:effectLst>
                <a:latin typeface="+mj-lt"/>
              </a:rPr>
              <a:t>Rozeti</a:t>
            </a:r>
            <a:endParaRPr lang="es-CO" sz="1400" b="1" i="1" dirty="0">
              <a:solidFill>
                <a:schemeClr val="bg1"/>
              </a:solidFill>
              <a:effectLst>
                <a:glow rad="114300">
                  <a:srgbClr val="336600"/>
                </a:glow>
              </a:effectLst>
              <a:latin typeface="+mj-lt"/>
            </a:endParaRPr>
          </a:p>
        </p:txBody>
      </p:sp>
    </p:spTree>
    <p:extLst>
      <p:ext uri="{BB962C8B-B14F-4D97-AF65-F5344CB8AC3E}">
        <p14:creationId xmlns:p14="http://schemas.microsoft.com/office/powerpoint/2010/main" val="227493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250" fill="hold"/>
                                        <p:tgtEl>
                                          <p:spTgt spid="12"/>
                                        </p:tgtEl>
                                        <p:attrNameLst>
                                          <p:attrName>ppt_w</p:attrName>
                                        </p:attrNameLst>
                                      </p:cBhvr>
                                      <p:tavLst>
                                        <p:tav tm="0">
                                          <p:val>
                                            <p:fltVal val="0"/>
                                          </p:val>
                                        </p:tav>
                                        <p:tav tm="100000">
                                          <p:val>
                                            <p:strVal val="#ppt_w"/>
                                          </p:val>
                                        </p:tav>
                                      </p:tavLst>
                                    </p:anim>
                                    <p:anim calcmode="lin" valueType="num">
                                      <p:cBhvr>
                                        <p:cTn id="8" dur="1250" fill="hold"/>
                                        <p:tgtEl>
                                          <p:spTgt spid="12"/>
                                        </p:tgtEl>
                                        <p:attrNameLst>
                                          <p:attrName>ppt_h</p:attrName>
                                        </p:attrNameLst>
                                      </p:cBhvr>
                                      <p:tavLst>
                                        <p:tav tm="0">
                                          <p:val>
                                            <p:fltVal val="0"/>
                                          </p:val>
                                        </p:tav>
                                        <p:tav tm="100000">
                                          <p:val>
                                            <p:strVal val="#ppt_h"/>
                                          </p:val>
                                        </p:tav>
                                      </p:tavLst>
                                    </p:anim>
                                    <p:animEffect transition="in" filter="fade">
                                      <p:cBhvr>
                                        <p:cTn id="9" dur="1250"/>
                                        <p:tgtEl>
                                          <p:spTgt spid="12"/>
                                        </p:tgtEl>
                                      </p:cBhvr>
                                    </p:animEffect>
                                    <p:anim calcmode="lin" valueType="num">
                                      <p:cBhvr>
                                        <p:cTn id="10" dur="1250" fill="hold"/>
                                        <p:tgtEl>
                                          <p:spTgt spid="12"/>
                                        </p:tgtEl>
                                        <p:attrNameLst>
                                          <p:attrName>ppt_x</p:attrName>
                                        </p:attrNameLst>
                                      </p:cBhvr>
                                      <p:tavLst>
                                        <p:tav tm="0">
                                          <p:val>
                                            <p:fltVal val="0.5"/>
                                          </p:val>
                                        </p:tav>
                                        <p:tav tm="100000">
                                          <p:val>
                                            <p:strVal val="#ppt_x"/>
                                          </p:val>
                                        </p:tav>
                                      </p:tavLst>
                                    </p:anim>
                                    <p:anim calcmode="lin" valueType="num">
                                      <p:cBhvr>
                                        <p:cTn id="11" dur="125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460" y="3664700"/>
            <a:ext cx="5256730" cy="923330"/>
          </a:xfrm>
          <a:prstGeom prst="rect">
            <a:avLst/>
          </a:prstGeom>
        </p:spPr>
        <p:txBody>
          <a:bodyPr wrap="square">
            <a:spAutoFit/>
          </a:bodyPr>
          <a:lstStyle/>
          <a:p>
            <a:pPr algn="ctr"/>
            <a:r>
              <a:rPr lang="es-CO" sz="2000" b="1" dirty="0">
                <a:solidFill>
                  <a:schemeClr val="bg1"/>
                </a:solidFill>
                <a:effectLst>
                  <a:glow rad="114300">
                    <a:srgbClr val="B42200"/>
                  </a:glow>
                </a:effectLst>
                <a:latin typeface="+mj-lt"/>
              </a:rPr>
              <a:t>La fuerza no puede jamás persuadir a los hombres; sólo logra hacerlos hipócritas</a:t>
            </a:r>
            <a:r>
              <a:rPr lang="es-CO" sz="2000" b="1" dirty="0" smtClean="0">
                <a:solidFill>
                  <a:schemeClr val="bg1"/>
                </a:solidFill>
                <a:effectLst>
                  <a:glow rad="114300">
                    <a:srgbClr val="B42200"/>
                  </a:glow>
                </a:effectLst>
                <a:latin typeface="+mj-lt"/>
              </a:rPr>
              <a:t>.</a:t>
            </a:r>
          </a:p>
          <a:p>
            <a:pPr algn="ctr"/>
            <a:r>
              <a:rPr lang="es-CO" sz="1400" b="1" i="1" dirty="0" err="1" smtClean="0">
                <a:solidFill>
                  <a:schemeClr val="bg1"/>
                </a:solidFill>
                <a:effectLst>
                  <a:glow rad="114300">
                    <a:srgbClr val="B42200"/>
                  </a:glow>
                </a:effectLst>
                <a:latin typeface="+mj-lt"/>
              </a:rPr>
              <a:t>Fénelon</a:t>
            </a:r>
            <a:endParaRPr lang="es-CO" sz="1400" b="1" i="1" dirty="0">
              <a:solidFill>
                <a:schemeClr val="bg1"/>
              </a:solidFill>
              <a:effectLst>
                <a:glow rad="114300">
                  <a:srgbClr val="B42200"/>
                </a:glow>
              </a:effectLst>
              <a:latin typeface="+mj-lt"/>
            </a:endParaRPr>
          </a:p>
        </p:txBody>
      </p:sp>
      <p:sp>
        <p:nvSpPr>
          <p:cNvPr id="3" name="2 Rectángulo"/>
          <p:cNvSpPr/>
          <p:nvPr/>
        </p:nvSpPr>
        <p:spPr>
          <a:xfrm>
            <a:off x="576080" y="483460"/>
            <a:ext cx="4572000" cy="923330"/>
          </a:xfrm>
          <a:prstGeom prst="rect">
            <a:avLst/>
          </a:prstGeom>
        </p:spPr>
        <p:txBody>
          <a:bodyPr>
            <a:spAutoFit/>
          </a:bodyPr>
          <a:lstStyle/>
          <a:p>
            <a:pPr algn="ctr"/>
            <a:r>
              <a:rPr lang="es-CO" sz="2000" b="1" dirty="0">
                <a:solidFill>
                  <a:schemeClr val="bg1"/>
                </a:solidFill>
                <a:effectLst>
                  <a:glow rad="114300">
                    <a:srgbClr val="B42200"/>
                  </a:glow>
                </a:effectLst>
                <a:latin typeface="+mj-lt"/>
              </a:rPr>
              <a:t>¡Qué coraje hace falta en determinados momentos para elegir la </a:t>
            </a:r>
            <a:r>
              <a:rPr lang="es-CO" sz="2000" b="1" dirty="0" smtClean="0">
                <a:solidFill>
                  <a:schemeClr val="bg1"/>
                </a:solidFill>
                <a:effectLst>
                  <a:glow rad="114300">
                    <a:srgbClr val="B42200"/>
                  </a:glow>
                </a:effectLst>
                <a:latin typeface="+mj-lt"/>
              </a:rPr>
              <a:t>vida!</a:t>
            </a:r>
          </a:p>
          <a:p>
            <a:pPr algn="ctr"/>
            <a:r>
              <a:rPr lang="es-CO" sz="1400" b="1" i="1" dirty="0" err="1" smtClean="0">
                <a:solidFill>
                  <a:schemeClr val="bg1"/>
                </a:solidFill>
                <a:effectLst>
                  <a:glow rad="114300">
                    <a:srgbClr val="B42200"/>
                  </a:glow>
                </a:effectLst>
                <a:latin typeface="+mj-lt"/>
              </a:rPr>
              <a:t>Henrik</a:t>
            </a:r>
            <a:r>
              <a:rPr lang="es-CO" sz="1400" b="1" i="1" dirty="0" smtClean="0">
                <a:solidFill>
                  <a:schemeClr val="bg1"/>
                </a:solidFill>
                <a:effectLst>
                  <a:glow rad="114300">
                    <a:srgbClr val="B42200"/>
                  </a:glow>
                </a:effectLst>
                <a:latin typeface="+mj-lt"/>
              </a:rPr>
              <a:t> Johan </a:t>
            </a:r>
            <a:r>
              <a:rPr lang="es-CO" sz="1400" b="1" i="1" dirty="0" err="1">
                <a:solidFill>
                  <a:schemeClr val="bg1"/>
                </a:solidFill>
                <a:effectLst>
                  <a:glow rad="114300">
                    <a:srgbClr val="B42200"/>
                  </a:glow>
                </a:effectLst>
                <a:latin typeface="+mj-lt"/>
              </a:rPr>
              <a:t>Ibsen</a:t>
            </a:r>
            <a:endParaRPr lang="es-CO" sz="1400" b="1" i="1" dirty="0">
              <a:solidFill>
                <a:schemeClr val="bg1"/>
              </a:solidFill>
              <a:effectLst>
                <a:glow rad="114300">
                  <a:srgbClr val="B42200"/>
                </a:glow>
              </a:effectLst>
              <a:latin typeface="+mj-lt"/>
            </a:endParaRPr>
          </a:p>
        </p:txBody>
      </p:sp>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ppt_w</p:attrName>
                                        </p:attrNameLst>
                                      </p:cBhvr>
                                      <p:tavLst>
                                        <p:tav tm="0">
                                          <p:val>
                                            <p:fltVal val="0"/>
                                          </p:val>
                                        </p:tav>
                                        <p:tav tm="100000">
                                          <p:val>
                                            <p:strVal val="#ppt_w"/>
                                          </p:val>
                                        </p:tav>
                                      </p:tavLst>
                                    </p:anim>
                                    <p:anim calcmode="lin" valueType="num">
                                      <p:cBhvr>
                                        <p:cTn id="8" dur="1250" fill="hold"/>
                                        <p:tgtEl>
                                          <p:spTgt spid="3"/>
                                        </p:tgtEl>
                                        <p:attrNameLst>
                                          <p:attrName>ppt_h</p:attrName>
                                        </p:attrNameLst>
                                      </p:cBhvr>
                                      <p:tavLst>
                                        <p:tav tm="0">
                                          <p:val>
                                            <p:fltVal val="0"/>
                                          </p:val>
                                        </p:tav>
                                        <p:tav tm="100000">
                                          <p:val>
                                            <p:strVal val="#ppt_h"/>
                                          </p:val>
                                        </p:tav>
                                      </p:tavLst>
                                    </p:anim>
                                    <p:animEffect transition="in" filter="fade">
                                      <p:cBhvr>
                                        <p:cTn id="9" dur="1250"/>
                                        <p:tgtEl>
                                          <p:spTgt spid="3"/>
                                        </p:tgtEl>
                                      </p:cBhvr>
                                    </p:animEffect>
                                    <p:anim calcmode="lin" valueType="num">
                                      <p:cBhvr>
                                        <p:cTn id="10" dur="1250" fill="hold"/>
                                        <p:tgtEl>
                                          <p:spTgt spid="3"/>
                                        </p:tgtEl>
                                        <p:attrNameLst>
                                          <p:attrName>ppt_x</p:attrName>
                                        </p:attrNameLst>
                                      </p:cBhvr>
                                      <p:tavLst>
                                        <p:tav tm="0">
                                          <p:val>
                                            <p:fltVal val="0.5"/>
                                          </p:val>
                                        </p:tav>
                                        <p:tav tm="100000">
                                          <p:val>
                                            <p:strVal val="#ppt_x"/>
                                          </p:val>
                                        </p:tav>
                                      </p:tavLst>
                                    </p:anim>
                                    <p:anim calcmode="lin" valueType="num">
                                      <p:cBhvr>
                                        <p:cTn id="11"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7 Grupo"/>
          <p:cNvGrpSpPr>
            <a:grpSpLocks/>
          </p:cNvGrpSpPr>
          <p:nvPr/>
        </p:nvGrpSpPr>
        <p:grpSpPr bwMode="auto">
          <a:xfrm>
            <a:off x="0" y="1191"/>
            <a:ext cx="9429750" cy="5357813"/>
            <a:chOff x="0" y="794"/>
            <a:chExt cx="9429784" cy="7143776"/>
          </a:xfrm>
        </p:grpSpPr>
        <p:cxnSp>
          <p:nvCxnSpPr>
            <p:cNvPr id="5" name="4 Conector recto"/>
            <p:cNvCxnSpPr/>
            <p:nvPr/>
          </p:nvCxnSpPr>
          <p:spPr>
            <a:xfrm rot="5400000">
              <a:off x="1000922" y="3571888"/>
              <a:ext cx="7143776" cy="1588"/>
            </a:xfrm>
            <a:prstGeom prst="line">
              <a:avLst/>
            </a:prstGeom>
            <a:ln>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a:off x="0" y="3428218"/>
              <a:ext cx="9429784" cy="1587"/>
            </a:xfrm>
            <a:prstGeom prst="line">
              <a:avLst/>
            </a:prstGeom>
            <a:ln>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grpSp>
      <p:pic>
        <p:nvPicPr>
          <p:cNvPr id="2053" name="Picture 5"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50120" y="339440"/>
            <a:ext cx="5382430" cy="1846659"/>
          </a:xfrm>
          <a:prstGeom prst="rect">
            <a:avLst/>
          </a:prstGeom>
        </p:spPr>
        <p:txBody>
          <a:bodyPr wrap="square">
            <a:spAutoFit/>
          </a:bodyPr>
          <a:lstStyle/>
          <a:p>
            <a:pPr algn="r"/>
            <a:r>
              <a:rPr lang="es-CO" sz="2000" b="1" dirty="0">
                <a:solidFill>
                  <a:schemeClr val="bg1"/>
                </a:solidFill>
                <a:effectLst>
                  <a:glow rad="114300">
                    <a:srgbClr val="003D5C"/>
                  </a:glow>
                </a:effectLst>
                <a:latin typeface="+mj-lt"/>
              </a:rPr>
              <a:t>El amor es una fuerza salvaje.</a:t>
            </a:r>
          </a:p>
          <a:p>
            <a:pPr algn="r"/>
            <a:r>
              <a:rPr lang="es-CO" sz="2000" b="1" dirty="0">
                <a:solidFill>
                  <a:schemeClr val="bg1"/>
                </a:solidFill>
                <a:effectLst>
                  <a:glow rad="114300">
                    <a:srgbClr val="003D5C"/>
                  </a:glow>
                </a:effectLst>
                <a:latin typeface="+mj-lt"/>
              </a:rPr>
              <a:t>Cuando intentamos controlarlo, nos destruye.</a:t>
            </a:r>
          </a:p>
          <a:p>
            <a:pPr algn="r"/>
            <a:r>
              <a:rPr lang="es-CO" sz="2000" b="1" dirty="0">
                <a:solidFill>
                  <a:schemeClr val="bg1"/>
                </a:solidFill>
                <a:effectLst>
                  <a:glow rad="114300">
                    <a:srgbClr val="003D5C"/>
                  </a:glow>
                </a:effectLst>
                <a:latin typeface="+mj-lt"/>
              </a:rPr>
              <a:t>Cuando intentamos aprisionarlo, nos esclaviza.</a:t>
            </a:r>
          </a:p>
          <a:p>
            <a:pPr algn="r"/>
            <a:r>
              <a:rPr lang="es-CO" sz="2000" b="1" dirty="0" smtClean="0">
                <a:solidFill>
                  <a:schemeClr val="bg1"/>
                </a:solidFill>
                <a:effectLst>
                  <a:glow rad="114300">
                    <a:srgbClr val="003D5C"/>
                  </a:glow>
                </a:effectLst>
                <a:latin typeface="+mj-lt"/>
              </a:rPr>
              <a:t>  Cuando </a:t>
            </a:r>
            <a:r>
              <a:rPr lang="es-CO" sz="2000" b="1" dirty="0">
                <a:solidFill>
                  <a:schemeClr val="bg1"/>
                </a:solidFill>
                <a:effectLst>
                  <a:glow rad="114300">
                    <a:srgbClr val="003D5C"/>
                  </a:glow>
                </a:effectLst>
                <a:latin typeface="+mj-lt"/>
              </a:rPr>
              <a:t>intentamos </a:t>
            </a:r>
            <a:r>
              <a:rPr lang="es-CO" sz="2000" b="1" dirty="0" smtClean="0">
                <a:solidFill>
                  <a:schemeClr val="bg1"/>
                </a:solidFill>
                <a:effectLst>
                  <a:glow rad="114300">
                    <a:srgbClr val="003D5C"/>
                  </a:glow>
                </a:effectLst>
                <a:latin typeface="+mj-lt"/>
              </a:rPr>
              <a:t>entenderlo,</a:t>
            </a:r>
          </a:p>
          <a:p>
            <a:pPr algn="r"/>
            <a:r>
              <a:rPr lang="es-CO" sz="2000" b="1" dirty="0" smtClean="0">
                <a:solidFill>
                  <a:schemeClr val="bg1"/>
                </a:solidFill>
                <a:effectLst>
                  <a:glow rad="114300">
                    <a:srgbClr val="003D5C"/>
                  </a:glow>
                </a:effectLst>
                <a:latin typeface="+mj-lt"/>
              </a:rPr>
              <a:t>nos </a:t>
            </a:r>
            <a:r>
              <a:rPr lang="es-CO" sz="2000" b="1" dirty="0">
                <a:solidFill>
                  <a:schemeClr val="bg1"/>
                </a:solidFill>
                <a:effectLst>
                  <a:glow rad="114300">
                    <a:srgbClr val="003D5C"/>
                  </a:glow>
                </a:effectLst>
                <a:latin typeface="+mj-lt"/>
              </a:rPr>
              <a:t>deja perdidos y confusos.</a:t>
            </a:r>
          </a:p>
          <a:p>
            <a:pPr algn="r"/>
            <a:r>
              <a:rPr lang="es-CO" sz="1400" b="1" i="1" dirty="0">
                <a:solidFill>
                  <a:schemeClr val="bg1"/>
                </a:solidFill>
                <a:effectLst>
                  <a:glow rad="114300">
                    <a:srgbClr val="003D5C"/>
                  </a:glow>
                </a:effectLst>
                <a:latin typeface="+mj-lt"/>
              </a:rPr>
              <a:t>Paulo </a:t>
            </a:r>
            <a:r>
              <a:rPr lang="es-CO" sz="1400" b="1" i="1" dirty="0" err="1">
                <a:solidFill>
                  <a:schemeClr val="bg1"/>
                </a:solidFill>
                <a:effectLst>
                  <a:glow rad="114300">
                    <a:srgbClr val="003D5C"/>
                  </a:glow>
                </a:effectLst>
                <a:latin typeface="+mj-lt"/>
              </a:rPr>
              <a:t>Cohelo</a:t>
            </a:r>
            <a:endParaRPr lang="es-CO" sz="1400" b="1" i="1" dirty="0">
              <a:solidFill>
                <a:schemeClr val="bg1"/>
              </a:solidFill>
              <a:effectLst>
                <a:glow rad="114300">
                  <a:srgbClr val="003D5C"/>
                </a:glow>
              </a:effectLst>
              <a:latin typeface="+mj-lt"/>
            </a:endParaRPr>
          </a:p>
        </p:txBody>
      </p:sp>
    </p:spTree>
    <p:extLst>
      <p:ext uri="{BB962C8B-B14F-4D97-AF65-F5344CB8AC3E}">
        <p14:creationId xmlns:p14="http://schemas.microsoft.com/office/powerpoint/2010/main" val="14494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1400" y="32150"/>
            <a:ext cx="8641200" cy="615553"/>
          </a:xfrm>
          <a:prstGeom prst="rect">
            <a:avLst/>
          </a:prstGeom>
        </p:spPr>
        <p:txBody>
          <a:bodyPr wrap="square">
            <a:spAutoFit/>
          </a:bodyPr>
          <a:lstStyle/>
          <a:p>
            <a:pPr algn="ctr"/>
            <a:r>
              <a:rPr lang="es-CO" sz="2000" b="1" dirty="0">
                <a:solidFill>
                  <a:schemeClr val="bg1"/>
                </a:solidFill>
                <a:effectLst>
                  <a:glow rad="114300">
                    <a:srgbClr val="CC3300"/>
                  </a:glow>
                </a:effectLst>
                <a:latin typeface="+mj-lt"/>
              </a:rPr>
              <a:t>Nadie conoce su propia fuerza mientras no se ha encontrado con la necesidad</a:t>
            </a:r>
            <a:r>
              <a:rPr lang="es-CO" sz="2000" b="1" dirty="0" smtClean="0">
                <a:solidFill>
                  <a:schemeClr val="bg1"/>
                </a:solidFill>
                <a:effectLst>
                  <a:glow rad="114300">
                    <a:srgbClr val="CC3300"/>
                  </a:glow>
                </a:effectLst>
                <a:latin typeface="+mj-lt"/>
              </a:rPr>
              <a:t>.</a:t>
            </a:r>
          </a:p>
          <a:p>
            <a:pPr algn="ctr"/>
            <a:r>
              <a:rPr lang="es-CO" sz="1400" b="1" i="1" dirty="0" smtClean="0">
                <a:solidFill>
                  <a:schemeClr val="bg1"/>
                </a:solidFill>
                <a:effectLst>
                  <a:glow rad="114300">
                    <a:srgbClr val="CC3300"/>
                  </a:glow>
                </a:effectLst>
                <a:latin typeface="+mj-lt"/>
              </a:rPr>
              <a:t>Samuel </a:t>
            </a:r>
            <a:r>
              <a:rPr lang="es-CO" sz="1400" b="1" i="1" dirty="0">
                <a:solidFill>
                  <a:schemeClr val="bg1"/>
                </a:solidFill>
                <a:effectLst>
                  <a:glow rad="114300">
                    <a:srgbClr val="CC3300"/>
                  </a:glow>
                </a:effectLst>
                <a:latin typeface="+mj-lt"/>
              </a:rPr>
              <a:t>Johnson</a:t>
            </a:r>
          </a:p>
        </p:txBody>
      </p:sp>
      <p:sp>
        <p:nvSpPr>
          <p:cNvPr id="16" name="15 Rectángulo"/>
          <p:cNvSpPr/>
          <p:nvPr/>
        </p:nvSpPr>
        <p:spPr>
          <a:xfrm>
            <a:off x="251400" y="4515047"/>
            <a:ext cx="8641200" cy="615553"/>
          </a:xfrm>
          <a:prstGeom prst="rect">
            <a:avLst/>
          </a:prstGeom>
        </p:spPr>
        <p:txBody>
          <a:bodyPr wrap="square">
            <a:spAutoFit/>
          </a:bodyPr>
          <a:lstStyle/>
          <a:p>
            <a:pPr algn="ctr"/>
            <a:r>
              <a:rPr lang="es-CO" sz="2000" b="1" dirty="0">
                <a:solidFill>
                  <a:schemeClr val="bg1"/>
                </a:solidFill>
                <a:effectLst>
                  <a:glow rad="114300">
                    <a:srgbClr val="CC3300"/>
                  </a:glow>
                </a:effectLst>
                <a:latin typeface="+mj-lt"/>
              </a:rPr>
              <a:t>Nada más imperioso que la debilidad cuando se siente apoyada por la fuerza</a:t>
            </a:r>
            <a:r>
              <a:rPr lang="es-CO" sz="2000" b="1" dirty="0" smtClean="0">
                <a:solidFill>
                  <a:schemeClr val="bg1"/>
                </a:solidFill>
                <a:effectLst>
                  <a:glow rad="114300">
                    <a:srgbClr val="CC3300"/>
                  </a:glow>
                </a:effectLst>
                <a:latin typeface="+mj-lt"/>
              </a:rPr>
              <a:t>.</a:t>
            </a:r>
            <a:endParaRPr lang="es-CO" sz="2000" b="1" dirty="0">
              <a:solidFill>
                <a:schemeClr val="bg1"/>
              </a:solidFill>
              <a:effectLst>
                <a:glow rad="114300">
                  <a:srgbClr val="CC3300"/>
                </a:glow>
              </a:effectLst>
              <a:latin typeface="+mj-lt"/>
            </a:endParaRPr>
          </a:p>
          <a:p>
            <a:pPr algn="ctr"/>
            <a:r>
              <a:rPr lang="es-CO" sz="1400" b="1" i="1" dirty="0" smtClean="0">
                <a:solidFill>
                  <a:schemeClr val="bg1"/>
                </a:solidFill>
                <a:effectLst>
                  <a:glow rad="114300">
                    <a:srgbClr val="CC3300"/>
                  </a:glow>
                </a:effectLst>
                <a:latin typeface="+mj-lt"/>
              </a:rPr>
              <a:t>Napoleón </a:t>
            </a:r>
            <a:r>
              <a:rPr lang="es-CO" sz="1400" b="1" i="1" dirty="0">
                <a:solidFill>
                  <a:schemeClr val="bg1"/>
                </a:solidFill>
                <a:effectLst>
                  <a:glow rad="114300">
                    <a:srgbClr val="CC3300"/>
                  </a:glow>
                </a:effectLst>
                <a:latin typeface="+mj-lt"/>
              </a:rPr>
              <a:t>Bonaparte</a:t>
            </a:r>
          </a:p>
        </p:txBody>
      </p:sp>
    </p:spTree>
    <p:extLst>
      <p:ext uri="{BB962C8B-B14F-4D97-AF65-F5344CB8AC3E}">
        <p14:creationId xmlns:p14="http://schemas.microsoft.com/office/powerpoint/2010/main" val="391475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ppt_w</p:attrName>
                                        </p:attrNameLst>
                                      </p:cBhvr>
                                      <p:tavLst>
                                        <p:tav tm="0">
                                          <p:val>
                                            <p:fltVal val="0"/>
                                          </p:val>
                                        </p:tav>
                                        <p:tav tm="100000">
                                          <p:val>
                                            <p:strVal val="#ppt_w"/>
                                          </p:val>
                                        </p:tav>
                                      </p:tavLst>
                                    </p:anim>
                                    <p:anim calcmode="lin" valueType="num">
                                      <p:cBhvr>
                                        <p:cTn id="8" dur="1250" fill="hold"/>
                                        <p:tgtEl>
                                          <p:spTgt spid="7"/>
                                        </p:tgtEl>
                                        <p:attrNameLst>
                                          <p:attrName>ppt_h</p:attrName>
                                        </p:attrNameLst>
                                      </p:cBhvr>
                                      <p:tavLst>
                                        <p:tav tm="0">
                                          <p:val>
                                            <p:fltVal val="0"/>
                                          </p:val>
                                        </p:tav>
                                        <p:tav tm="100000">
                                          <p:val>
                                            <p:strVal val="#ppt_h"/>
                                          </p:val>
                                        </p:tav>
                                      </p:tavLst>
                                    </p:anim>
                                    <p:animEffect transition="in" filter="fade">
                                      <p:cBhvr>
                                        <p:cTn id="9" dur="1250"/>
                                        <p:tgtEl>
                                          <p:spTgt spid="7"/>
                                        </p:tgtEl>
                                      </p:cBhvr>
                                    </p:animEffect>
                                    <p:anim calcmode="lin" valueType="num">
                                      <p:cBhvr>
                                        <p:cTn id="10" dur="1250" fill="hold"/>
                                        <p:tgtEl>
                                          <p:spTgt spid="7"/>
                                        </p:tgtEl>
                                        <p:attrNameLst>
                                          <p:attrName>ppt_x</p:attrName>
                                        </p:attrNameLst>
                                      </p:cBhvr>
                                      <p:tavLst>
                                        <p:tav tm="0">
                                          <p:val>
                                            <p:fltVal val="0.5"/>
                                          </p:val>
                                        </p:tav>
                                        <p:tav tm="100000">
                                          <p:val>
                                            <p:strVal val="#ppt_x"/>
                                          </p:val>
                                        </p:tav>
                                      </p:tavLst>
                                    </p:anim>
                                    <p:anim calcmode="lin" valueType="num">
                                      <p:cBhvr>
                                        <p:cTn id="11" dur="1250" fill="hold"/>
                                        <p:tgtEl>
                                          <p:spTgt spid="7"/>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1250" fill="hold"/>
                                        <p:tgtEl>
                                          <p:spTgt spid="16"/>
                                        </p:tgtEl>
                                        <p:attrNameLst>
                                          <p:attrName>ppt_w</p:attrName>
                                        </p:attrNameLst>
                                      </p:cBhvr>
                                      <p:tavLst>
                                        <p:tav tm="0">
                                          <p:val>
                                            <p:fltVal val="0"/>
                                          </p:val>
                                        </p:tav>
                                        <p:tav tm="100000">
                                          <p:val>
                                            <p:strVal val="#ppt_w"/>
                                          </p:val>
                                        </p:tav>
                                      </p:tavLst>
                                    </p:anim>
                                    <p:anim calcmode="lin" valueType="num">
                                      <p:cBhvr>
                                        <p:cTn id="17" dur="1250" fill="hold"/>
                                        <p:tgtEl>
                                          <p:spTgt spid="16"/>
                                        </p:tgtEl>
                                        <p:attrNameLst>
                                          <p:attrName>ppt_h</p:attrName>
                                        </p:attrNameLst>
                                      </p:cBhvr>
                                      <p:tavLst>
                                        <p:tav tm="0">
                                          <p:val>
                                            <p:fltVal val="0"/>
                                          </p:val>
                                        </p:tav>
                                        <p:tav tm="100000">
                                          <p:val>
                                            <p:strVal val="#ppt_h"/>
                                          </p:val>
                                        </p:tav>
                                      </p:tavLst>
                                    </p:anim>
                                    <p:animEffect transition="in" filter="fade">
                                      <p:cBhvr>
                                        <p:cTn id="18" dur="1250"/>
                                        <p:tgtEl>
                                          <p:spTgt spid="16"/>
                                        </p:tgtEl>
                                      </p:cBhvr>
                                    </p:animEffect>
                                    <p:anim calcmode="lin" valueType="num">
                                      <p:cBhvr>
                                        <p:cTn id="19" dur="1250" fill="hold"/>
                                        <p:tgtEl>
                                          <p:spTgt spid="16"/>
                                        </p:tgtEl>
                                        <p:attrNameLst>
                                          <p:attrName>ppt_x</p:attrName>
                                        </p:attrNameLst>
                                      </p:cBhvr>
                                      <p:tavLst>
                                        <p:tav tm="0">
                                          <p:val>
                                            <p:fltVal val="0.5"/>
                                          </p:val>
                                        </p:tav>
                                        <p:tav tm="100000">
                                          <p:val>
                                            <p:strVal val="#ppt_x"/>
                                          </p:val>
                                        </p:tav>
                                      </p:tavLst>
                                    </p:anim>
                                    <p:anim calcmode="lin" valueType="num">
                                      <p:cBhvr>
                                        <p:cTn id="20" dur="125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95420" y="363325"/>
            <a:ext cx="8353160" cy="707886"/>
          </a:xfrm>
          <a:prstGeom prst="rect">
            <a:avLst/>
          </a:prstGeom>
        </p:spPr>
        <p:txBody>
          <a:bodyPr wrap="square">
            <a:spAutoFit/>
          </a:bodyPr>
          <a:lstStyle/>
          <a:p>
            <a:pPr algn="ctr"/>
            <a:r>
              <a:rPr lang="es-CO" sz="2000" b="1" dirty="0">
                <a:solidFill>
                  <a:schemeClr val="bg1"/>
                </a:solidFill>
                <a:effectLst>
                  <a:glow rad="114300">
                    <a:schemeClr val="accent6">
                      <a:lumMod val="75000"/>
                    </a:schemeClr>
                  </a:glow>
                </a:effectLst>
                <a:latin typeface="+mj-lt"/>
              </a:rPr>
              <a:t>Un hombre tiene que escoger. En esto reside su fuerza: en el poder de sus </a:t>
            </a:r>
            <a:r>
              <a:rPr lang="es-CO" sz="2000" b="1" dirty="0" smtClean="0">
                <a:solidFill>
                  <a:schemeClr val="bg1"/>
                </a:solidFill>
                <a:effectLst>
                  <a:glow rad="114300">
                    <a:schemeClr val="accent6">
                      <a:lumMod val="75000"/>
                    </a:schemeClr>
                  </a:glow>
                </a:effectLst>
                <a:latin typeface="+mj-lt"/>
              </a:rPr>
              <a:t>decisiones. </a:t>
            </a:r>
            <a:r>
              <a:rPr lang="es-CO" sz="1400" b="1" i="1" dirty="0" smtClean="0">
                <a:solidFill>
                  <a:schemeClr val="bg1"/>
                </a:solidFill>
                <a:effectLst>
                  <a:glow rad="114300">
                    <a:schemeClr val="accent6">
                      <a:lumMod val="75000"/>
                    </a:schemeClr>
                  </a:glow>
                </a:effectLst>
                <a:latin typeface="+mj-lt"/>
              </a:rPr>
              <a:t>Paulo </a:t>
            </a:r>
            <a:r>
              <a:rPr lang="es-CO" sz="1400" b="1" i="1" dirty="0">
                <a:solidFill>
                  <a:schemeClr val="bg1"/>
                </a:solidFill>
                <a:effectLst>
                  <a:glow rad="114300">
                    <a:schemeClr val="accent6">
                      <a:lumMod val="75000"/>
                    </a:schemeClr>
                  </a:glow>
                </a:effectLst>
                <a:latin typeface="+mj-lt"/>
              </a:rPr>
              <a:t>Coelho</a:t>
            </a:r>
          </a:p>
        </p:txBody>
      </p:sp>
      <p:sp>
        <p:nvSpPr>
          <p:cNvPr id="9" name="8 Rectángulo"/>
          <p:cNvSpPr/>
          <p:nvPr/>
        </p:nvSpPr>
        <p:spPr>
          <a:xfrm>
            <a:off x="6329115" y="3616089"/>
            <a:ext cx="2448340" cy="1231106"/>
          </a:xfrm>
          <a:prstGeom prst="rect">
            <a:avLst/>
          </a:prstGeom>
        </p:spPr>
        <p:txBody>
          <a:bodyPr wrap="square">
            <a:spAutoFit/>
          </a:bodyPr>
          <a:lstStyle/>
          <a:p>
            <a:pPr algn="ctr"/>
            <a:r>
              <a:rPr lang="es-CO" sz="2000" b="1" dirty="0">
                <a:solidFill>
                  <a:schemeClr val="bg1"/>
                </a:solidFill>
                <a:effectLst>
                  <a:glow rad="114300">
                    <a:schemeClr val="accent6">
                      <a:lumMod val="75000"/>
                    </a:schemeClr>
                  </a:glow>
                </a:effectLst>
                <a:latin typeface="+mj-lt"/>
              </a:rPr>
              <a:t>La fuerza más fuerte de </a:t>
            </a:r>
            <a:r>
              <a:rPr lang="es-CO" sz="2000" b="1" dirty="0" smtClean="0">
                <a:solidFill>
                  <a:schemeClr val="bg1"/>
                </a:solidFill>
                <a:effectLst>
                  <a:glow rad="114300">
                    <a:schemeClr val="accent6">
                      <a:lumMod val="75000"/>
                    </a:schemeClr>
                  </a:glow>
                </a:effectLst>
                <a:latin typeface="+mj-lt"/>
              </a:rPr>
              <a:t>todas, </a:t>
            </a:r>
            <a:r>
              <a:rPr lang="es-CO" sz="2000" b="1" dirty="0">
                <a:solidFill>
                  <a:schemeClr val="bg1"/>
                </a:solidFill>
                <a:effectLst>
                  <a:glow rad="114300">
                    <a:schemeClr val="accent6">
                      <a:lumMod val="75000"/>
                    </a:schemeClr>
                  </a:glow>
                </a:effectLst>
                <a:latin typeface="+mj-lt"/>
              </a:rPr>
              <a:t>es un corazón inocente</a:t>
            </a:r>
            <a:r>
              <a:rPr lang="es-CO" sz="2000" b="1" dirty="0" smtClean="0">
                <a:solidFill>
                  <a:schemeClr val="bg1"/>
                </a:solidFill>
                <a:effectLst>
                  <a:glow rad="114300">
                    <a:schemeClr val="accent6">
                      <a:lumMod val="75000"/>
                    </a:schemeClr>
                  </a:glow>
                </a:effectLst>
                <a:latin typeface="+mj-lt"/>
              </a:rPr>
              <a:t>.</a:t>
            </a:r>
          </a:p>
          <a:p>
            <a:pPr algn="ctr"/>
            <a:r>
              <a:rPr lang="es-CO" sz="1400" b="1" i="1" dirty="0" err="1" smtClean="0">
                <a:solidFill>
                  <a:schemeClr val="bg1"/>
                </a:solidFill>
                <a:effectLst>
                  <a:glow rad="114300">
                    <a:schemeClr val="accent6">
                      <a:lumMod val="75000"/>
                    </a:schemeClr>
                  </a:glow>
                </a:effectLst>
                <a:latin typeface="+mj-lt"/>
              </a:rPr>
              <a:t>Victor</a:t>
            </a:r>
            <a:r>
              <a:rPr lang="es-CO" sz="1400" b="1" i="1" dirty="0" smtClean="0">
                <a:solidFill>
                  <a:schemeClr val="bg1"/>
                </a:solidFill>
                <a:effectLst>
                  <a:glow rad="114300">
                    <a:schemeClr val="accent6">
                      <a:lumMod val="75000"/>
                    </a:schemeClr>
                  </a:glow>
                </a:effectLst>
                <a:latin typeface="+mj-lt"/>
              </a:rPr>
              <a:t> </a:t>
            </a:r>
            <a:r>
              <a:rPr lang="es-CO" sz="1400" b="1" i="1" dirty="0">
                <a:solidFill>
                  <a:schemeClr val="bg1"/>
                </a:solidFill>
                <a:effectLst>
                  <a:glow rad="114300">
                    <a:schemeClr val="accent6">
                      <a:lumMod val="75000"/>
                    </a:schemeClr>
                  </a:glow>
                </a:effectLst>
                <a:latin typeface="+mj-lt"/>
              </a:rPr>
              <a:t>Hugo</a:t>
            </a:r>
          </a:p>
        </p:txBody>
      </p:sp>
    </p:spTree>
    <p:extLst>
      <p:ext uri="{BB962C8B-B14F-4D97-AF65-F5344CB8AC3E}">
        <p14:creationId xmlns:p14="http://schemas.microsoft.com/office/powerpoint/2010/main" val="232319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250" fill="hold"/>
                                        <p:tgtEl>
                                          <p:spTgt spid="8"/>
                                        </p:tgtEl>
                                        <p:attrNameLst>
                                          <p:attrName>ppt_w</p:attrName>
                                        </p:attrNameLst>
                                      </p:cBhvr>
                                      <p:tavLst>
                                        <p:tav tm="0">
                                          <p:val>
                                            <p:fltVal val="0"/>
                                          </p:val>
                                        </p:tav>
                                        <p:tav tm="100000">
                                          <p:val>
                                            <p:strVal val="#ppt_w"/>
                                          </p:val>
                                        </p:tav>
                                      </p:tavLst>
                                    </p:anim>
                                    <p:anim calcmode="lin" valueType="num">
                                      <p:cBhvr>
                                        <p:cTn id="8" dur="1250" fill="hold"/>
                                        <p:tgtEl>
                                          <p:spTgt spid="8"/>
                                        </p:tgtEl>
                                        <p:attrNameLst>
                                          <p:attrName>ppt_h</p:attrName>
                                        </p:attrNameLst>
                                      </p:cBhvr>
                                      <p:tavLst>
                                        <p:tav tm="0">
                                          <p:val>
                                            <p:fltVal val="0"/>
                                          </p:val>
                                        </p:tav>
                                        <p:tav tm="100000">
                                          <p:val>
                                            <p:strVal val="#ppt_h"/>
                                          </p:val>
                                        </p:tav>
                                      </p:tavLst>
                                    </p:anim>
                                    <p:animEffect transition="in" filter="fade">
                                      <p:cBhvr>
                                        <p:cTn id="9" dur="1250"/>
                                        <p:tgtEl>
                                          <p:spTgt spid="8"/>
                                        </p:tgtEl>
                                      </p:cBhvr>
                                    </p:animEffect>
                                    <p:anim calcmode="lin" valueType="num">
                                      <p:cBhvr>
                                        <p:cTn id="10" dur="1250" fill="hold"/>
                                        <p:tgtEl>
                                          <p:spTgt spid="8"/>
                                        </p:tgtEl>
                                        <p:attrNameLst>
                                          <p:attrName>ppt_x</p:attrName>
                                        </p:attrNameLst>
                                      </p:cBhvr>
                                      <p:tavLst>
                                        <p:tav tm="0">
                                          <p:val>
                                            <p:fltVal val="0.5"/>
                                          </p:val>
                                        </p:tav>
                                        <p:tav tm="100000">
                                          <p:val>
                                            <p:strVal val="#ppt_x"/>
                                          </p:val>
                                        </p:tav>
                                      </p:tavLst>
                                    </p:anim>
                                    <p:anim calcmode="lin" valueType="num">
                                      <p:cBhvr>
                                        <p:cTn id="11" dur="1250" fill="hold"/>
                                        <p:tgtEl>
                                          <p:spTgt spid="8"/>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250" fill="hold"/>
                                        <p:tgtEl>
                                          <p:spTgt spid="9"/>
                                        </p:tgtEl>
                                        <p:attrNameLst>
                                          <p:attrName>ppt_w</p:attrName>
                                        </p:attrNameLst>
                                      </p:cBhvr>
                                      <p:tavLst>
                                        <p:tav tm="0">
                                          <p:val>
                                            <p:fltVal val="0"/>
                                          </p:val>
                                        </p:tav>
                                        <p:tav tm="100000">
                                          <p:val>
                                            <p:strVal val="#ppt_w"/>
                                          </p:val>
                                        </p:tav>
                                      </p:tavLst>
                                    </p:anim>
                                    <p:anim calcmode="lin" valueType="num">
                                      <p:cBhvr>
                                        <p:cTn id="17" dur="1250" fill="hold"/>
                                        <p:tgtEl>
                                          <p:spTgt spid="9"/>
                                        </p:tgtEl>
                                        <p:attrNameLst>
                                          <p:attrName>ppt_h</p:attrName>
                                        </p:attrNameLst>
                                      </p:cBhvr>
                                      <p:tavLst>
                                        <p:tav tm="0">
                                          <p:val>
                                            <p:fltVal val="0"/>
                                          </p:val>
                                        </p:tav>
                                        <p:tav tm="100000">
                                          <p:val>
                                            <p:strVal val="#ppt_h"/>
                                          </p:val>
                                        </p:tav>
                                      </p:tavLst>
                                    </p:anim>
                                    <p:animEffect transition="in" filter="fade">
                                      <p:cBhvr>
                                        <p:cTn id="18" dur="1250"/>
                                        <p:tgtEl>
                                          <p:spTgt spid="9"/>
                                        </p:tgtEl>
                                      </p:cBhvr>
                                    </p:animEffect>
                                    <p:anim calcmode="lin" valueType="num">
                                      <p:cBhvr>
                                        <p:cTn id="19" dur="1250" fill="hold"/>
                                        <p:tgtEl>
                                          <p:spTgt spid="9"/>
                                        </p:tgtEl>
                                        <p:attrNameLst>
                                          <p:attrName>ppt_x</p:attrName>
                                        </p:attrNameLst>
                                      </p:cBhvr>
                                      <p:tavLst>
                                        <p:tav tm="0">
                                          <p:val>
                                            <p:fltVal val="0.5"/>
                                          </p:val>
                                        </p:tav>
                                        <p:tav tm="100000">
                                          <p:val>
                                            <p:strVal val="#ppt_x"/>
                                          </p:val>
                                        </p:tav>
                                      </p:tavLst>
                                    </p:anim>
                                    <p:anim calcmode="lin" valueType="num">
                                      <p:cBhvr>
                                        <p:cTn id="20" dur="125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44430" y="3363860"/>
            <a:ext cx="8065120" cy="600164"/>
          </a:xfrm>
          <a:prstGeom prst="rect">
            <a:avLst/>
          </a:prstGeom>
        </p:spPr>
        <p:txBody>
          <a:bodyPr wrap="square">
            <a:spAutoFit/>
          </a:bodyPr>
          <a:lstStyle/>
          <a:p>
            <a:r>
              <a:rPr lang="es-CO" sz="1900" b="1" dirty="0">
                <a:solidFill>
                  <a:schemeClr val="bg1"/>
                </a:solidFill>
                <a:effectLst>
                  <a:glow rad="114300">
                    <a:srgbClr val="B42200"/>
                  </a:glow>
                </a:effectLst>
                <a:latin typeface="+mj-lt"/>
              </a:rPr>
              <a:t>El amor por la fuerza nada vale, la fuerza sin amor es energía gastada en vano</a:t>
            </a:r>
            <a:r>
              <a:rPr lang="es-CO" sz="1900" b="1" dirty="0" smtClean="0">
                <a:solidFill>
                  <a:schemeClr val="bg1"/>
                </a:solidFill>
                <a:effectLst>
                  <a:glow rad="114300">
                    <a:srgbClr val="B42200"/>
                  </a:glow>
                </a:effectLst>
                <a:latin typeface="+mj-lt"/>
              </a:rPr>
              <a:t>.</a:t>
            </a:r>
          </a:p>
          <a:p>
            <a:r>
              <a:rPr lang="es-CO" sz="1400" b="1" i="1" dirty="0" smtClean="0">
                <a:solidFill>
                  <a:schemeClr val="bg1"/>
                </a:solidFill>
                <a:effectLst>
                  <a:glow rad="114300">
                    <a:srgbClr val="B42200"/>
                  </a:glow>
                </a:effectLst>
                <a:latin typeface="+mj-lt"/>
              </a:rPr>
              <a:t>Albert </a:t>
            </a:r>
            <a:r>
              <a:rPr lang="es-CO" sz="1400" b="1" i="1" dirty="0">
                <a:solidFill>
                  <a:schemeClr val="bg1"/>
                </a:solidFill>
                <a:effectLst>
                  <a:glow rad="114300">
                    <a:srgbClr val="B42200"/>
                  </a:glow>
                </a:effectLst>
                <a:latin typeface="+mj-lt"/>
              </a:rPr>
              <a:t>Einstein</a:t>
            </a:r>
          </a:p>
        </p:txBody>
      </p:sp>
      <p:sp>
        <p:nvSpPr>
          <p:cNvPr id="8" name="7 Rectángulo"/>
          <p:cNvSpPr/>
          <p:nvPr/>
        </p:nvSpPr>
        <p:spPr>
          <a:xfrm>
            <a:off x="544430" y="339440"/>
            <a:ext cx="8065120" cy="923330"/>
          </a:xfrm>
          <a:prstGeom prst="rect">
            <a:avLst/>
          </a:prstGeom>
        </p:spPr>
        <p:txBody>
          <a:bodyPr wrap="square">
            <a:spAutoFit/>
          </a:bodyPr>
          <a:lstStyle/>
          <a:p>
            <a:r>
              <a:rPr lang="es-CO" sz="2000" b="1" dirty="0">
                <a:solidFill>
                  <a:schemeClr val="bg1"/>
                </a:solidFill>
                <a:effectLst>
                  <a:glow rad="114300">
                    <a:srgbClr val="B42200"/>
                  </a:glow>
                </a:effectLst>
                <a:latin typeface="+mj-lt"/>
              </a:rPr>
              <a:t>Excelente cosa es tener la fuerza de un gigante, pero usar de ella como un gigante es propio de un tirano</a:t>
            </a:r>
            <a:r>
              <a:rPr lang="es-CO" sz="2000" b="1" dirty="0" smtClean="0">
                <a:solidFill>
                  <a:schemeClr val="bg1"/>
                </a:solidFill>
                <a:effectLst>
                  <a:glow rad="114300">
                    <a:srgbClr val="B42200"/>
                  </a:glow>
                </a:effectLst>
                <a:latin typeface="+mj-lt"/>
              </a:rPr>
              <a:t>.</a:t>
            </a:r>
          </a:p>
          <a:p>
            <a:r>
              <a:rPr lang="es-CO" sz="1400" b="1" i="1" dirty="0" smtClean="0">
                <a:solidFill>
                  <a:schemeClr val="bg1"/>
                </a:solidFill>
                <a:effectLst>
                  <a:glow rad="114300">
                    <a:srgbClr val="B42200"/>
                  </a:glow>
                </a:effectLst>
                <a:latin typeface="+mj-lt"/>
              </a:rPr>
              <a:t>William </a:t>
            </a:r>
            <a:r>
              <a:rPr lang="es-CO" sz="1400" b="1" i="1" dirty="0">
                <a:solidFill>
                  <a:schemeClr val="bg1"/>
                </a:solidFill>
                <a:effectLst>
                  <a:glow rad="114300">
                    <a:srgbClr val="B42200"/>
                  </a:glow>
                </a:effectLst>
                <a:latin typeface="+mj-lt"/>
              </a:rPr>
              <a:t>Shakespeare</a:t>
            </a:r>
          </a:p>
        </p:txBody>
      </p:sp>
    </p:spTree>
    <p:extLst>
      <p:ext uri="{BB962C8B-B14F-4D97-AF65-F5344CB8AC3E}">
        <p14:creationId xmlns:p14="http://schemas.microsoft.com/office/powerpoint/2010/main" val="14494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250" fill="hold"/>
                                        <p:tgtEl>
                                          <p:spTgt spid="8"/>
                                        </p:tgtEl>
                                        <p:attrNameLst>
                                          <p:attrName>ppt_w</p:attrName>
                                        </p:attrNameLst>
                                      </p:cBhvr>
                                      <p:tavLst>
                                        <p:tav tm="0">
                                          <p:val>
                                            <p:fltVal val="0"/>
                                          </p:val>
                                        </p:tav>
                                        <p:tav tm="100000">
                                          <p:val>
                                            <p:strVal val="#ppt_w"/>
                                          </p:val>
                                        </p:tav>
                                      </p:tavLst>
                                    </p:anim>
                                    <p:anim calcmode="lin" valueType="num">
                                      <p:cBhvr>
                                        <p:cTn id="8" dur="1250" fill="hold"/>
                                        <p:tgtEl>
                                          <p:spTgt spid="8"/>
                                        </p:tgtEl>
                                        <p:attrNameLst>
                                          <p:attrName>ppt_h</p:attrName>
                                        </p:attrNameLst>
                                      </p:cBhvr>
                                      <p:tavLst>
                                        <p:tav tm="0">
                                          <p:val>
                                            <p:fltVal val="0"/>
                                          </p:val>
                                        </p:tav>
                                        <p:tav tm="100000">
                                          <p:val>
                                            <p:strVal val="#ppt_h"/>
                                          </p:val>
                                        </p:tav>
                                      </p:tavLst>
                                    </p:anim>
                                    <p:animEffect transition="in" filter="fade">
                                      <p:cBhvr>
                                        <p:cTn id="9" dur="1250"/>
                                        <p:tgtEl>
                                          <p:spTgt spid="8"/>
                                        </p:tgtEl>
                                      </p:cBhvr>
                                    </p:animEffect>
                                    <p:anim calcmode="lin" valueType="num">
                                      <p:cBhvr>
                                        <p:cTn id="10" dur="1250" fill="hold"/>
                                        <p:tgtEl>
                                          <p:spTgt spid="8"/>
                                        </p:tgtEl>
                                        <p:attrNameLst>
                                          <p:attrName>ppt_x</p:attrName>
                                        </p:attrNameLst>
                                      </p:cBhvr>
                                      <p:tavLst>
                                        <p:tav tm="0">
                                          <p:val>
                                            <p:fltVal val="0.5"/>
                                          </p:val>
                                        </p:tav>
                                        <p:tav tm="100000">
                                          <p:val>
                                            <p:strVal val="#ppt_x"/>
                                          </p:val>
                                        </p:tav>
                                      </p:tavLst>
                                    </p:anim>
                                    <p:anim calcmode="lin" valueType="num">
                                      <p:cBhvr>
                                        <p:cTn id="11" dur="1250" fill="hold"/>
                                        <p:tgtEl>
                                          <p:spTgt spid="8"/>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250" fill="hold"/>
                                        <p:tgtEl>
                                          <p:spTgt spid="7"/>
                                        </p:tgtEl>
                                        <p:attrNameLst>
                                          <p:attrName>ppt_w</p:attrName>
                                        </p:attrNameLst>
                                      </p:cBhvr>
                                      <p:tavLst>
                                        <p:tav tm="0">
                                          <p:val>
                                            <p:fltVal val="0"/>
                                          </p:val>
                                        </p:tav>
                                        <p:tav tm="100000">
                                          <p:val>
                                            <p:strVal val="#ppt_w"/>
                                          </p:val>
                                        </p:tav>
                                      </p:tavLst>
                                    </p:anim>
                                    <p:anim calcmode="lin" valueType="num">
                                      <p:cBhvr>
                                        <p:cTn id="17" dur="1250" fill="hold"/>
                                        <p:tgtEl>
                                          <p:spTgt spid="7"/>
                                        </p:tgtEl>
                                        <p:attrNameLst>
                                          <p:attrName>ppt_h</p:attrName>
                                        </p:attrNameLst>
                                      </p:cBhvr>
                                      <p:tavLst>
                                        <p:tav tm="0">
                                          <p:val>
                                            <p:fltVal val="0"/>
                                          </p:val>
                                        </p:tav>
                                        <p:tav tm="100000">
                                          <p:val>
                                            <p:strVal val="#ppt_h"/>
                                          </p:val>
                                        </p:tav>
                                      </p:tavLst>
                                    </p:anim>
                                    <p:animEffect transition="in" filter="fade">
                                      <p:cBhvr>
                                        <p:cTn id="18" dur="1250"/>
                                        <p:tgtEl>
                                          <p:spTgt spid="7"/>
                                        </p:tgtEl>
                                      </p:cBhvr>
                                    </p:animEffect>
                                    <p:anim calcmode="lin" valueType="num">
                                      <p:cBhvr>
                                        <p:cTn id="19" dur="1250" fill="hold"/>
                                        <p:tgtEl>
                                          <p:spTgt spid="7"/>
                                        </p:tgtEl>
                                        <p:attrNameLst>
                                          <p:attrName>ppt_x</p:attrName>
                                        </p:attrNameLst>
                                      </p:cBhvr>
                                      <p:tavLst>
                                        <p:tav tm="0">
                                          <p:val>
                                            <p:fltVal val="0.5"/>
                                          </p:val>
                                        </p:tav>
                                        <p:tav tm="100000">
                                          <p:val>
                                            <p:strVal val="#ppt_x"/>
                                          </p:val>
                                        </p:tav>
                                      </p:tavLst>
                                    </p:anim>
                                    <p:anim calcmode="lin" valueType="num">
                                      <p:cBhvr>
                                        <p:cTn id="20" dur="125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9440" y="3485611"/>
            <a:ext cx="5544770" cy="1231106"/>
          </a:xfrm>
          <a:prstGeom prst="rect">
            <a:avLst/>
          </a:prstGeom>
        </p:spPr>
        <p:txBody>
          <a:bodyPr wrap="square">
            <a:spAutoFit/>
          </a:bodyPr>
          <a:lstStyle/>
          <a:p>
            <a:pPr algn="ctr"/>
            <a:r>
              <a:rPr lang="es-CO" sz="2000" b="1" dirty="0">
                <a:solidFill>
                  <a:schemeClr val="bg1"/>
                </a:solidFill>
                <a:effectLst>
                  <a:glow rad="114300">
                    <a:srgbClr val="4600AC"/>
                  </a:glow>
                </a:effectLst>
                <a:latin typeface="+mj-lt"/>
              </a:rPr>
              <a:t>Si usted no tiene la fuerza para imponer sus propios términos a la vida, usted debe aceptar los términos que ella le ofrece</a:t>
            </a:r>
            <a:r>
              <a:rPr lang="es-CO" sz="2000" b="1" dirty="0" smtClean="0">
                <a:solidFill>
                  <a:schemeClr val="bg1"/>
                </a:solidFill>
                <a:effectLst>
                  <a:glow rad="114300">
                    <a:srgbClr val="4600AC"/>
                  </a:glow>
                </a:effectLst>
                <a:latin typeface="+mj-lt"/>
              </a:rPr>
              <a:t>.</a:t>
            </a:r>
          </a:p>
          <a:p>
            <a:pPr algn="ctr"/>
            <a:r>
              <a:rPr lang="es-CO" sz="1400" b="1" i="1" dirty="0" smtClean="0">
                <a:solidFill>
                  <a:schemeClr val="bg1"/>
                </a:solidFill>
                <a:effectLst>
                  <a:glow rad="114300">
                    <a:srgbClr val="4600AC"/>
                  </a:glow>
                </a:effectLst>
                <a:latin typeface="+mj-lt"/>
              </a:rPr>
              <a:t>Thomas </a:t>
            </a:r>
            <a:r>
              <a:rPr lang="es-CO" sz="1400" b="1" i="1" dirty="0" err="1">
                <a:solidFill>
                  <a:schemeClr val="bg1"/>
                </a:solidFill>
                <a:effectLst>
                  <a:glow rad="114300">
                    <a:srgbClr val="4600AC"/>
                  </a:glow>
                </a:effectLst>
                <a:latin typeface="+mj-lt"/>
              </a:rPr>
              <a:t>Stearns</a:t>
            </a:r>
            <a:r>
              <a:rPr lang="es-CO" sz="1400" b="1" i="1" dirty="0">
                <a:solidFill>
                  <a:schemeClr val="bg1"/>
                </a:solidFill>
                <a:effectLst>
                  <a:glow rad="114300">
                    <a:srgbClr val="4600AC"/>
                  </a:glow>
                </a:effectLst>
                <a:latin typeface="+mj-lt"/>
              </a:rPr>
              <a:t> Eliot</a:t>
            </a:r>
          </a:p>
        </p:txBody>
      </p:sp>
      <p:sp>
        <p:nvSpPr>
          <p:cNvPr id="7" name="6 Rectángulo"/>
          <p:cNvSpPr/>
          <p:nvPr/>
        </p:nvSpPr>
        <p:spPr>
          <a:xfrm>
            <a:off x="5392630" y="491139"/>
            <a:ext cx="3222130" cy="1231106"/>
          </a:xfrm>
          <a:prstGeom prst="rect">
            <a:avLst/>
          </a:prstGeom>
        </p:spPr>
        <p:txBody>
          <a:bodyPr wrap="square">
            <a:spAutoFit/>
          </a:bodyPr>
          <a:lstStyle/>
          <a:p>
            <a:pPr algn="ctr"/>
            <a:r>
              <a:rPr lang="es-CO" sz="2000" b="1" dirty="0">
                <a:solidFill>
                  <a:schemeClr val="bg1"/>
                </a:solidFill>
                <a:effectLst>
                  <a:glow rad="114300">
                    <a:srgbClr val="4600AC"/>
                  </a:glow>
                </a:effectLst>
                <a:latin typeface="+mj-lt"/>
              </a:rPr>
              <a:t>El ruido de las carcajadas pasa. La fuerza de los razonamientos queda</a:t>
            </a:r>
            <a:r>
              <a:rPr lang="es-CO" sz="2000" b="1" dirty="0" smtClean="0">
                <a:solidFill>
                  <a:schemeClr val="bg1"/>
                </a:solidFill>
                <a:effectLst>
                  <a:glow rad="114300">
                    <a:srgbClr val="4600AC"/>
                  </a:glow>
                </a:effectLst>
                <a:latin typeface="+mj-lt"/>
              </a:rPr>
              <a:t>.</a:t>
            </a:r>
          </a:p>
          <a:p>
            <a:pPr algn="ctr"/>
            <a:r>
              <a:rPr lang="es-CO" sz="1400" b="1" i="1" dirty="0" smtClean="0">
                <a:solidFill>
                  <a:schemeClr val="bg1"/>
                </a:solidFill>
                <a:effectLst>
                  <a:glow rad="114300">
                    <a:srgbClr val="4600AC"/>
                  </a:glow>
                </a:effectLst>
                <a:latin typeface="+mj-lt"/>
              </a:rPr>
              <a:t>Concepción </a:t>
            </a:r>
            <a:r>
              <a:rPr lang="es-CO" sz="1400" b="1" i="1" dirty="0">
                <a:solidFill>
                  <a:schemeClr val="bg1"/>
                </a:solidFill>
                <a:effectLst>
                  <a:glow rad="114300">
                    <a:srgbClr val="4600AC"/>
                  </a:glow>
                </a:effectLst>
                <a:latin typeface="+mj-lt"/>
              </a:rPr>
              <a:t>Arenal</a:t>
            </a:r>
          </a:p>
        </p:txBody>
      </p:sp>
    </p:spTree>
    <p:extLst>
      <p:ext uri="{BB962C8B-B14F-4D97-AF65-F5344CB8AC3E}">
        <p14:creationId xmlns:p14="http://schemas.microsoft.com/office/powerpoint/2010/main" val="232319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ppt_w</p:attrName>
                                        </p:attrNameLst>
                                      </p:cBhvr>
                                      <p:tavLst>
                                        <p:tav tm="0">
                                          <p:val>
                                            <p:fltVal val="0"/>
                                          </p:val>
                                        </p:tav>
                                        <p:tav tm="100000">
                                          <p:val>
                                            <p:strVal val="#ppt_w"/>
                                          </p:val>
                                        </p:tav>
                                      </p:tavLst>
                                    </p:anim>
                                    <p:anim calcmode="lin" valueType="num">
                                      <p:cBhvr>
                                        <p:cTn id="8" dur="1250" fill="hold"/>
                                        <p:tgtEl>
                                          <p:spTgt spid="7"/>
                                        </p:tgtEl>
                                        <p:attrNameLst>
                                          <p:attrName>ppt_h</p:attrName>
                                        </p:attrNameLst>
                                      </p:cBhvr>
                                      <p:tavLst>
                                        <p:tav tm="0">
                                          <p:val>
                                            <p:fltVal val="0"/>
                                          </p:val>
                                        </p:tav>
                                        <p:tav tm="100000">
                                          <p:val>
                                            <p:strVal val="#ppt_h"/>
                                          </p:val>
                                        </p:tav>
                                      </p:tavLst>
                                    </p:anim>
                                    <p:animEffect transition="in" filter="fade">
                                      <p:cBhvr>
                                        <p:cTn id="9" dur="1250"/>
                                        <p:tgtEl>
                                          <p:spTgt spid="7"/>
                                        </p:tgtEl>
                                      </p:cBhvr>
                                    </p:animEffect>
                                    <p:anim calcmode="lin" valueType="num">
                                      <p:cBhvr>
                                        <p:cTn id="10" dur="1250" fill="hold"/>
                                        <p:tgtEl>
                                          <p:spTgt spid="7"/>
                                        </p:tgtEl>
                                        <p:attrNameLst>
                                          <p:attrName>ppt_x</p:attrName>
                                        </p:attrNameLst>
                                      </p:cBhvr>
                                      <p:tavLst>
                                        <p:tav tm="0">
                                          <p:val>
                                            <p:fltVal val="0.5"/>
                                          </p:val>
                                        </p:tav>
                                        <p:tav tm="100000">
                                          <p:val>
                                            <p:strVal val="#ppt_x"/>
                                          </p:val>
                                        </p:tav>
                                      </p:tavLst>
                                    </p:anim>
                                    <p:anim calcmode="lin" valueType="num">
                                      <p:cBhvr>
                                        <p:cTn id="11" dur="1250" fill="hold"/>
                                        <p:tgtEl>
                                          <p:spTgt spid="7"/>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76070" y="3781660"/>
            <a:ext cx="3240450" cy="923330"/>
          </a:xfrm>
          <a:prstGeom prst="rect">
            <a:avLst/>
          </a:prstGeom>
        </p:spPr>
        <p:txBody>
          <a:bodyPr wrap="square">
            <a:spAutoFit/>
          </a:bodyPr>
          <a:lstStyle/>
          <a:p>
            <a:pPr algn="ctr"/>
            <a:r>
              <a:rPr lang="es-CO" sz="2000" b="1" dirty="0">
                <a:solidFill>
                  <a:schemeClr val="bg1"/>
                </a:solidFill>
                <a:effectLst>
                  <a:glow rad="114300">
                    <a:srgbClr val="996633"/>
                  </a:glow>
                </a:effectLst>
                <a:latin typeface="+mj-lt"/>
              </a:rPr>
              <a:t>Jamás se penetra por la fuerza en un corazón</a:t>
            </a:r>
            <a:r>
              <a:rPr lang="es-CO" sz="2000" b="1" dirty="0" smtClean="0">
                <a:solidFill>
                  <a:schemeClr val="bg1"/>
                </a:solidFill>
                <a:effectLst>
                  <a:glow rad="114300">
                    <a:srgbClr val="996633"/>
                  </a:glow>
                </a:effectLst>
                <a:latin typeface="+mj-lt"/>
              </a:rPr>
              <a:t>.</a:t>
            </a:r>
          </a:p>
          <a:p>
            <a:pPr algn="ctr"/>
            <a:r>
              <a:rPr lang="es-CO" sz="1400" b="1" i="1" dirty="0" err="1" smtClean="0">
                <a:solidFill>
                  <a:schemeClr val="bg1"/>
                </a:solidFill>
                <a:effectLst>
                  <a:glow rad="114300">
                    <a:srgbClr val="996633"/>
                  </a:glow>
                </a:effectLst>
                <a:latin typeface="+mj-lt"/>
              </a:rPr>
              <a:t>Molière</a:t>
            </a:r>
            <a:endParaRPr lang="es-CO" sz="1400" b="1" i="1" dirty="0">
              <a:solidFill>
                <a:schemeClr val="bg1"/>
              </a:solidFill>
              <a:effectLst>
                <a:glow rad="114300">
                  <a:srgbClr val="996633"/>
                </a:glow>
              </a:effectLst>
              <a:latin typeface="+mj-lt"/>
            </a:endParaRPr>
          </a:p>
        </p:txBody>
      </p:sp>
      <p:sp>
        <p:nvSpPr>
          <p:cNvPr id="7" name="6 Rectángulo"/>
          <p:cNvSpPr/>
          <p:nvPr/>
        </p:nvSpPr>
        <p:spPr>
          <a:xfrm>
            <a:off x="611450" y="508474"/>
            <a:ext cx="3744520" cy="1538883"/>
          </a:xfrm>
          <a:prstGeom prst="rect">
            <a:avLst/>
          </a:prstGeom>
        </p:spPr>
        <p:txBody>
          <a:bodyPr wrap="square">
            <a:spAutoFit/>
          </a:bodyPr>
          <a:lstStyle/>
          <a:p>
            <a:pPr algn="ctr"/>
            <a:r>
              <a:rPr lang="es-CO" sz="2000" b="1" dirty="0">
                <a:solidFill>
                  <a:schemeClr val="bg1"/>
                </a:solidFill>
                <a:effectLst>
                  <a:glow rad="114300">
                    <a:srgbClr val="996633"/>
                  </a:glow>
                </a:effectLst>
                <a:latin typeface="+mj-lt"/>
              </a:rPr>
              <a:t>Pocos hombres tienen la fuerza de carácter suficiente para alegrase del éxito de un amigo sin sentir cierta envidia</a:t>
            </a:r>
            <a:r>
              <a:rPr lang="es-CO" sz="2000" b="1" dirty="0" smtClean="0">
                <a:solidFill>
                  <a:schemeClr val="bg1"/>
                </a:solidFill>
                <a:effectLst>
                  <a:glow rad="114300">
                    <a:srgbClr val="996633"/>
                  </a:glow>
                </a:effectLst>
                <a:latin typeface="+mj-lt"/>
              </a:rPr>
              <a:t>.</a:t>
            </a:r>
          </a:p>
          <a:p>
            <a:pPr algn="ctr"/>
            <a:r>
              <a:rPr lang="es-CO" sz="1400" b="1" i="1" dirty="0" smtClean="0">
                <a:solidFill>
                  <a:schemeClr val="bg1"/>
                </a:solidFill>
                <a:effectLst>
                  <a:glow rad="114300">
                    <a:srgbClr val="996633"/>
                  </a:glow>
                </a:effectLst>
                <a:latin typeface="+mj-lt"/>
              </a:rPr>
              <a:t>Esquilo </a:t>
            </a:r>
            <a:r>
              <a:rPr lang="es-CO" sz="1400" b="1" i="1" dirty="0">
                <a:solidFill>
                  <a:schemeClr val="bg1"/>
                </a:solidFill>
                <a:effectLst>
                  <a:glow rad="114300">
                    <a:srgbClr val="996633"/>
                  </a:glow>
                </a:effectLst>
                <a:latin typeface="+mj-lt"/>
              </a:rPr>
              <a:t>de </a:t>
            </a:r>
            <a:r>
              <a:rPr lang="es-CO" sz="1400" b="1" i="1" dirty="0" err="1">
                <a:solidFill>
                  <a:schemeClr val="bg1"/>
                </a:solidFill>
                <a:effectLst>
                  <a:glow rad="114300">
                    <a:srgbClr val="996633"/>
                  </a:glow>
                </a:effectLst>
                <a:latin typeface="+mj-lt"/>
              </a:rPr>
              <a:t>Eleusis</a:t>
            </a:r>
            <a:endParaRPr lang="es-CO" sz="1400" b="1" i="1" dirty="0">
              <a:solidFill>
                <a:schemeClr val="bg1"/>
              </a:solidFill>
              <a:effectLst>
                <a:glow rad="114300">
                  <a:srgbClr val="996633"/>
                </a:glow>
              </a:effectLst>
              <a:latin typeface="+mj-lt"/>
            </a:endParaRPr>
          </a:p>
        </p:txBody>
      </p:sp>
    </p:spTree>
    <p:extLst>
      <p:ext uri="{BB962C8B-B14F-4D97-AF65-F5344CB8AC3E}">
        <p14:creationId xmlns:p14="http://schemas.microsoft.com/office/powerpoint/2010/main" val="2135667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ppt_w</p:attrName>
                                        </p:attrNameLst>
                                      </p:cBhvr>
                                      <p:tavLst>
                                        <p:tav tm="0">
                                          <p:val>
                                            <p:fltVal val="0"/>
                                          </p:val>
                                        </p:tav>
                                        <p:tav tm="100000">
                                          <p:val>
                                            <p:strVal val="#ppt_w"/>
                                          </p:val>
                                        </p:tav>
                                      </p:tavLst>
                                    </p:anim>
                                    <p:anim calcmode="lin" valueType="num">
                                      <p:cBhvr>
                                        <p:cTn id="8" dur="1250" fill="hold"/>
                                        <p:tgtEl>
                                          <p:spTgt spid="7"/>
                                        </p:tgtEl>
                                        <p:attrNameLst>
                                          <p:attrName>ppt_h</p:attrName>
                                        </p:attrNameLst>
                                      </p:cBhvr>
                                      <p:tavLst>
                                        <p:tav tm="0">
                                          <p:val>
                                            <p:fltVal val="0"/>
                                          </p:val>
                                        </p:tav>
                                        <p:tav tm="100000">
                                          <p:val>
                                            <p:strVal val="#ppt_h"/>
                                          </p:val>
                                        </p:tav>
                                      </p:tavLst>
                                    </p:anim>
                                    <p:animEffect transition="in" filter="fade">
                                      <p:cBhvr>
                                        <p:cTn id="9" dur="1250"/>
                                        <p:tgtEl>
                                          <p:spTgt spid="7"/>
                                        </p:tgtEl>
                                      </p:cBhvr>
                                    </p:animEffect>
                                    <p:anim calcmode="lin" valueType="num">
                                      <p:cBhvr>
                                        <p:cTn id="10" dur="1250" fill="hold"/>
                                        <p:tgtEl>
                                          <p:spTgt spid="7"/>
                                        </p:tgtEl>
                                        <p:attrNameLst>
                                          <p:attrName>ppt_x</p:attrName>
                                        </p:attrNameLst>
                                      </p:cBhvr>
                                      <p:tavLst>
                                        <p:tav tm="0">
                                          <p:val>
                                            <p:fltVal val="0.5"/>
                                          </p:val>
                                        </p:tav>
                                        <p:tav tm="100000">
                                          <p:val>
                                            <p:strVal val="#ppt_x"/>
                                          </p:val>
                                        </p:tav>
                                      </p:tavLst>
                                    </p:anim>
                                    <p:anim calcmode="lin" valueType="num">
                                      <p:cBhvr>
                                        <p:cTn id="11" dur="1250" fill="hold"/>
                                        <p:tgtEl>
                                          <p:spTgt spid="7"/>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01 Mis docu. Backup\Mis imágenes\00 Para el mensaje haciendo\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3964102" y="338189"/>
            <a:ext cx="4680650" cy="1538883"/>
          </a:xfrm>
          <a:prstGeom prst="rect">
            <a:avLst/>
          </a:prstGeom>
        </p:spPr>
        <p:txBody>
          <a:bodyPr wrap="square">
            <a:spAutoFit/>
          </a:bodyPr>
          <a:lstStyle/>
          <a:p>
            <a:pPr algn="ctr"/>
            <a:r>
              <a:rPr lang="es-CO" sz="2000" b="1" dirty="0">
                <a:solidFill>
                  <a:schemeClr val="bg1"/>
                </a:solidFill>
                <a:effectLst>
                  <a:glow rad="114300">
                    <a:srgbClr val="336600"/>
                  </a:glow>
                </a:effectLst>
                <a:latin typeface="+mj-lt"/>
              </a:rPr>
              <a:t>Tenemos más fuerza que voluntad, y a menudo para disculparnos a nosotros mismos suponemos que las cosas son imposibles</a:t>
            </a:r>
            <a:r>
              <a:rPr lang="es-CO" sz="2000" b="1" dirty="0" smtClean="0">
                <a:solidFill>
                  <a:schemeClr val="bg1"/>
                </a:solidFill>
                <a:effectLst>
                  <a:glow rad="114300">
                    <a:srgbClr val="336600"/>
                  </a:glow>
                </a:effectLst>
                <a:latin typeface="+mj-lt"/>
              </a:rPr>
              <a:t>.</a:t>
            </a:r>
          </a:p>
          <a:p>
            <a:pPr algn="ctr"/>
            <a:r>
              <a:rPr lang="es-CO" sz="1400" b="1" i="1" dirty="0" smtClean="0">
                <a:solidFill>
                  <a:schemeClr val="bg1"/>
                </a:solidFill>
                <a:effectLst>
                  <a:glow rad="114300">
                    <a:srgbClr val="336600"/>
                  </a:glow>
                </a:effectLst>
                <a:latin typeface="+mj-lt"/>
              </a:rPr>
              <a:t>François </a:t>
            </a:r>
            <a:r>
              <a:rPr lang="es-CO" sz="1400" b="1" i="1" dirty="0">
                <a:solidFill>
                  <a:schemeClr val="bg1"/>
                </a:solidFill>
                <a:effectLst>
                  <a:glow rad="114300">
                    <a:srgbClr val="336600"/>
                  </a:glow>
                </a:effectLst>
                <a:latin typeface="+mj-lt"/>
              </a:rPr>
              <a:t>De La </a:t>
            </a:r>
            <a:r>
              <a:rPr lang="es-CO" sz="1400" b="1" i="1" dirty="0" err="1">
                <a:solidFill>
                  <a:schemeClr val="bg1"/>
                </a:solidFill>
                <a:effectLst>
                  <a:glow rad="114300">
                    <a:srgbClr val="336600"/>
                  </a:glow>
                </a:effectLst>
                <a:latin typeface="+mj-lt"/>
              </a:rPr>
              <a:t>Rochefoucauld</a:t>
            </a:r>
            <a:endParaRPr lang="es-CO" sz="1400" b="1" i="1" dirty="0">
              <a:solidFill>
                <a:schemeClr val="bg1"/>
              </a:solidFill>
              <a:effectLst>
                <a:glow rad="114300">
                  <a:srgbClr val="336600"/>
                </a:glow>
              </a:effectLst>
              <a:latin typeface="+mj-lt"/>
            </a:endParaRPr>
          </a:p>
        </p:txBody>
      </p:sp>
      <p:sp>
        <p:nvSpPr>
          <p:cNvPr id="13" name="12 CuadroTexto"/>
          <p:cNvSpPr txBox="1"/>
          <p:nvPr/>
        </p:nvSpPr>
        <p:spPr>
          <a:xfrm>
            <a:off x="671439" y="3291850"/>
            <a:ext cx="1981889" cy="1292662"/>
          </a:xfrm>
          <a:prstGeom prst="rect">
            <a:avLst/>
          </a:prstGeom>
          <a:noFill/>
        </p:spPr>
        <p:txBody>
          <a:bodyPr wrap="none" rtlCol="0">
            <a:spAutoFit/>
          </a:bodyPr>
          <a:lstStyle/>
          <a:p>
            <a:pPr algn="ctr"/>
            <a:r>
              <a:rPr lang="es-CO" sz="1300" b="1" dirty="0" smtClean="0">
                <a:solidFill>
                  <a:schemeClr val="bg1"/>
                </a:solidFill>
                <a:effectLst>
                  <a:glow rad="101600">
                    <a:srgbClr val="336600"/>
                  </a:glow>
                </a:effectLst>
                <a:latin typeface="+mj-lt"/>
              </a:rPr>
              <a:t>Música:</a:t>
            </a:r>
          </a:p>
          <a:p>
            <a:pPr algn="ctr"/>
            <a:r>
              <a:rPr lang="es-CO" sz="1300" b="1" dirty="0">
                <a:solidFill>
                  <a:schemeClr val="bg1"/>
                </a:solidFill>
                <a:effectLst>
                  <a:glow rad="101600">
                    <a:srgbClr val="336600"/>
                  </a:glow>
                </a:effectLst>
                <a:latin typeface="+mj-lt"/>
              </a:rPr>
              <a:t>Casta diva - </a:t>
            </a:r>
            <a:r>
              <a:rPr lang="es-CO" sz="1300" b="1" i="1" dirty="0">
                <a:solidFill>
                  <a:schemeClr val="bg1"/>
                </a:solidFill>
                <a:effectLst>
                  <a:glow rad="101600">
                    <a:srgbClr val="336600"/>
                  </a:glow>
                </a:effectLst>
                <a:latin typeface="+mj-lt"/>
              </a:rPr>
              <a:t>Joshua </a:t>
            </a:r>
            <a:r>
              <a:rPr lang="es-CO" sz="1300" b="1" i="1" dirty="0" smtClean="0">
                <a:solidFill>
                  <a:schemeClr val="bg1"/>
                </a:solidFill>
                <a:effectLst>
                  <a:glow rad="101600">
                    <a:srgbClr val="336600"/>
                  </a:glow>
                </a:effectLst>
                <a:latin typeface="+mj-lt"/>
              </a:rPr>
              <a:t>Bell</a:t>
            </a:r>
          </a:p>
          <a:p>
            <a:pPr algn="ctr"/>
            <a:endParaRPr lang="es-CO" sz="1300" b="1" dirty="0">
              <a:solidFill>
                <a:schemeClr val="bg1"/>
              </a:solidFill>
              <a:effectLst>
                <a:glow rad="101600">
                  <a:srgbClr val="336600"/>
                </a:glow>
              </a:effectLst>
              <a:latin typeface="+mj-lt"/>
            </a:endParaRPr>
          </a:p>
          <a:p>
            <a:pPr algn="ctr"/>
            <a:r>
              <a:rPr lang="es-CO" sz="1300" b="1" dirty="0" smtClean="0">
                <a:solidFill>
                  <a:schemeClr val="bg1"/>
                </a:solidFill>
                <a:effectLst>
                  <a:glow rad="101600">
                    <a:srgbClr val="336600"/>
                  </a:glow>
                </a:effectLst>
                <a:latin typeface="+mj-lt"/>
              </a:rPr>
              <a:t>Realización general:</a:t>
            </a:r>
          </a:p>
          <a:p>
            <a:pPr algn="ctr"/>
            <a:r>
              <a:rPr lang="es-CO" sz="1300" b="1" i="1" dirty="0" smtClean="0">
                <a:solidFill>
                  <a:schemeClr val="bg1"/>
                </a:solidFill>
                <a:effectLst>
                  <a:glow rad="101600">
                    <a:srgbClr val="336600"/>
                  </a:glow>
                </a:effectLst>
                <a:latin typeface="+mj-lt"/>
              </a:rPr>
              <a:t>Rodrigo Valencia Cardona</a:t>
            </a:r>
          </a:p>
          <a:p>
            <a:pPr algn="ctr"/>
            <a:r>
              <a:rPr lang="es-CO" sz="1300" b="1" dirty="0" smtClean="0">
                <a:solidFill>
                  <a:schemeClr val="bg1"/>
                </a:solidFill>
                <a:effectLst>
                  <a:glow rad="101600">
                    <a:srgbClr val="336600"/>
                  </a:glow>
                </a:effectLst>
                <a:latin typeface="+mj-lt"/>
              </a:rPr>
              <a:t>Medellín-Colombia</a:t>
            </a:r>
            <a:endParaRPr lang="es-CO" sz="1300" b="1" dirty="0">
              <a:solidFill>
                <a:schemeClr val="bg1"/>
              </a:solidFill>
              <a:effectLst>
                <a:glow rad="101600">
                  <a:srgbClr val="336600"/>
                </a:glow>
              </a:effectLst>
              <a:latin typeface="+mj-lt"/>
            </a:endParaRPr>
          </a:p>
        </p:txBody>
      </p:sp>
    </p:spTree>
    <p:extLst>
      <p:ext uri="{BB962C8B-B14F-4D97-AF65-F5344CB8AC3E}">
        <p14:creationId xmlns:p14="http://schemas.microsoft.com/office/powerpoint/2010/main" val="366495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250" fill="hold"/>
                                        <p:tgtEl>
                                          <p:spTgt spid="12"/>
                                        </p:tgtEl>
                                        <p:attrNameLst>
                                          <p:attrName>ppt_w</p:attrName>
                                        </p:attrNameLst>
                                      </p:cBhvr>
                                      <p:tavLst>
                                        <p:tav tm="0">
                                          <p:val>
                                            <p:fltVal val="0"/>
                                          </p:val>
                                        </p:tav>
                                        <p:tav tm="100000">
                                          <p:val>
                                            <p:strVal val="#ppt_w"/>
                                          </p:val>
                                        </p:tav>
                                      </p:tavLst>
                                    </p:anim>
                                    <p:anim calcmode="lin" valueType="num">
                                      <p:cBhvr>
                                        <p:cTn id="8" dur="1250" fill="hold"/>
                                        <p:tgtEl>
                                          <p:spTgt spid="12"/>
                                        </p:tgtEl>
                                        <p:attrNameLst>
                                          <p:attrName>ppt_h</p:attrName>
                                        </p:attrNameLst>
                                      </p:cBhvr>
                                      <p:tavLst>
                                        <p:tav tm="0">
                                          <p:val>
                                            <p:fltVal val="0"/>
                                          </p:val>
                                        </p:tav>
                                        <p:tav tm="100000">
                                          <p:val>
                                            <p:strVal val="#ppt_h"/>
                                          </p:val>
                                        </p:tav>
                                      </p:tavLst>
                                    </p:anim>
                                    <p:animEffect transition="in" filter="fade">
                                      <p:cBhvr>
                                        <p:cTn id="9" dur="1250"/>
                                        <p:tgtEl>
                                          <p:spTgt spid="12"/>
                                        </p:tgtEl>
                                      </p:cBhvr>
                                    </p:animEffect>
                                    <p:anim calcmode="lin" valueType="num">
                                      <p:cBhvr>
                                        <p:cTn id="10" dur="1250" fill="hold"/>
                                        <p:tgtEl>
                                          <p:spTgt spid="12"/>
                                        </p:tgtEl>
                                        <p:attrNameLst>
                                          <p:attrName>ppt_x</p:attrName>
                                        </p:attrNameLst>
                                      </p:cBhvr>
                                      <p:tavLst>
                                        <p:tav tm="0">
                                          <p:val>
                                            <p:fltVal val="0.5"/>
                                          </p:val>
                                        </p:tav>
                                        <p:tav tm="100000">
                                          <p:val>
                                            <p:strVal val="#ppt_x"/>
                                          </p:val>
                                        </p:tav>
                                      </p:tavLst>
                                    </p:anim>
                                    <p:anim calcmode="lin" valueType="num">
                                      <p:cBhvr>
                                        <p:cTn id="11" dur="1250" fill="hold"/>
                                        <p:tgtEl>
                                          <p:spTgt spid="1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4412</TotalTime>
  <Words>639</Words>
  <Application>Microsoft Office PowerPoint</Application>
  <PresentationFormat>Presentación en pantalla (16:9)</PresentationFormat>
  <Paragraphs>96</Paragraphs>
  <Slides>17</Slides>
  <Notes>9</Notes>
  <HiddenSlides>0</HiddenSlides>
  <MMClips>1</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263</cp:revision>
  <dcterms:created xsi:type="dcterms:W3CDTF">2013-05-29T02:56:16Z</dcterms:created>
  <dcterms:modified xsi:type="dcterms:W3CDTF">2014-09-11T17:09:25Z</dcterms:modified>
</cp:coreProperties>
</file>