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694" r:id="rId3"/>
  </p:sldMasterIdLst>
  <p:notesMasterIdLst>
    <p:notesMasterId r:id="rId17"/>
  </p:notesMasterIdLst>
  <p:sldIdLst>
    <p:sldId id="256" r:id="rId4"/>
    <p:sldId id="267" r:id="rId5"/>
    <p:sldId id="259" r:id="rId6"/>
    <p:sldId id="257" r:id="rId7"/>
    <p:sldId id="272" r:id="rId8"/>
    <p:sldId id="268" r:id="rId9"/>
    <p:sldId id="263" r:id="rId10"/>
    <p:sldId id="264" r:id="rId11"/>
    <p:sldId id="265" r:id="rId12"/>
    <p:sldId id="266" r:id="rId13"/>
    <p:sldId id="260" r:id="rId14"/>
    <p:sldId id="270" r:id="rId15"/>
    <p:sldId id="271" r:id="rId1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T+l19H4gJjvLjmlhv4stQ==" hashData="JfcDKjNtFd/b3+e2otsWwVojuSB3sST5Do9Z3cDcBnHi2n95VVw9lJPEmNPX1Q96QDHLWlkumbfW3Y+jztBOX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FF99"/>
    <a:srgbClr val="FF964F"/>
    <a:srgbClr val="FF8029"/>
    <a:srgbClr val="FF6600"/>
    <a:srgbClr val="9966FF"/>
    <a:srgbClr val="FFFFCC"/>
    <a:srgbClr val="CC3300"/>
    <a:srgbClr val="FF3300"/>
    <a:srgbClr val="4AC8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8021FA-E9CF-41E0-8335-30B7A9C6E61E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425191-7DE6-470A-8EA6-5CF572D4FB7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5568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25191-7DE6-470A-8EA6-5CF572D4FB7A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7046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1D54-D0F0-470F-8324-158A6AA4A0B1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6012-E290-4278-A28B-6BF674569E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1262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1D54-D0F0-470F-8324-158A6AA4A0B1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6012-E290-4278-A28B-6BF674569E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0992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1D54-D0F0-470F-8324-158A6AA4A0B1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6012-E290-4278-A28B-6BF674569E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4772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1D54-D0F0-470F-8324-158A6AA4A0B1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6012-E290-4278-A28B-6BF674569E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9592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1D54-D0F0-470F-8324-158A6AA4A0B1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6012-E290-4278-A28B-6BF674569E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8980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1D54-D0F0-470F-8324-158A6AA4A0B1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6012-E290-4278-A28B-6BF674569E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2897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1D54-D0F0-470F-8324-158A6AA4A0B1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6012-E290-4278-A28B-6BF674569E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662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1D54-D0F0-470F-8324-158A6AA4A0B1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6012-E290-4278-A28B-6BF674569E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3054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1D54-D0F0-470F-8324-158A6AA4A0B1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6012-E290-4278-A28B-6BF674569E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9423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1D54-D0F0-470F-8324-158A6AA4A0B1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6012-E290-4278-A28B-6BF674569E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4655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1D54-D0F0-470F-8324-158A6AA4A0B1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6012-E290-4278-A28B-6BF674569E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1643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B63112-3363-4669-9146-E48CF23A430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9384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5753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4018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1210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9510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0496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6439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5505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9413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7600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4693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7949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12594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2208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0363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2729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17291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03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C1D54-D0F0-470F-8324-158A6AA4A0B1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46012-E290-4278-A28B-6BF674569E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46137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7C2229-9E06-470B-A6C8-7BC407A31D6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58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C1D54-D0F0-470F-8324-158A6AA4A0B1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46012-E290-4278-A28B-6BF674569E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0884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  <p:sldLayoutId id="2147483711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L28_8GX4tA8/URAEzI5dDaI/AAAAAAAAJ44/Q9dHNIf3xHw/s1600/FONDO438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 rot="20690960">
            <a:off x="2232212" y="1452283"/>
            <a:ext cx="6615953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pPr algn="ctr"/>
            <a:r>
              <a:rPr lang="es-ES" sz="8800" b="1" dirty="0" smtClean="0">
                <a:solidFill>
                  <a:srgbClr val="CC33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Frases y Pensamientos</a:t>
            </a:r>
            <a:endParaRPr lang="es-ES" sz="8800" b="1" dirty="0">
              <a:solidFill>
                <a:srgbClr val="CC33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66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0">
        <p:sndAc>
          <p:stSnd>
            <p:snd r:embed="rId2" name="08__ GIOVANNI MARRADI   Innocence.wav"/>
          </p:stSnd>
        </p:sndAc>
      </p:transition>
    </mc:Choice>
    <mc:Fallback>
      <p:transition spd="slow" advTm="10000">
        <p:sndAc>
          <p:stSnd>
            <p:snd r:embed="rId2" name="08__ GIOVANNI MARRADI   Innoce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allfoy.com/wp-content/uploads/2014/07/Vintage-Textures-Hipster-Floral-Fresh-New-Hd-Wallpaper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79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lipse 2"/>
          <p:cNvSpPr/>
          <p:nvPr/>
        </p:nvSpPr>
        <p:spPr>
          <a:xfrm>
            <a:off x="2569123" y="1214675"/>
            <a:ext cx="7059706" cy="341555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3600" b="1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Aunque pase el tiempo hay palabras, momentos y sentimientos que no se olvidan.</a:t>
            </a:r>
            <a:endParaRPr lang="es-ES" sz="36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://i155.photobucket.com/albums/s283/vislumbrar/SEPARADORES/BARRA20FLORES20AZULES_.gif?t=1217037880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140" y="4148198"/>
            <a:ext cx="5237536" cy="132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://i155.photobucket.com/albums/s283/vislumbrar/SEPARADORES/BARRA20FLORES20AZULES_.gif?t=1217037880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987" y="372730"/>
            <a:ext cx="5237536" cy="132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pbs.twimg.com/media/BH-D00oCUAAi1ev.jpg:lar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1807"/>
            <a:ext cx="12197953" cy="7019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008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 advTm="15000">
        <p15:prstTrans prst="crush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tucsonweddingphotographer.biz/wp-content/uploads/2014/04/wedding-invitation-acceptance-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46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4061816" y="2488396"/>
            <a:ext cx="373828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70C0"/>
                </a:solidFill>
                <a:effectLst>
                  <a:glow rad="101600">
                    <a:schemeClr val="bg2">
                      <a:lumMod val="60000"/>
                      <a:lumOff val="4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vida es dura…Pero con los bellos momentos se aprende que aunque las lagrimas nos ensucian el rostro, terminan limpiándonos el corazón.</a:t>
            </a:r>
            <a:endParaRPr lang="es-ES" sz="3200" b="1" dirty="0">
              <a:solidFill>
                <a:srgbClr val="0070C0"/>
              </a:solidFill>
              <a:effectLst>
                <a:glow rad="101600">
                  <a:schemeClr val="bg2">
                    <a:lumMod val="60000"/>
                    <a:lumOff val="40000"/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://paulocoelhoblog.com/wp-content/uploads/2011/08/Lagrim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87019" y="0"/>
            <a:ext cx="4004981" cy="268875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://dl3.glitter-graphics.net/pub/1560/1560173b5pke5gtd2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2" y="2232902"/>
            <a:ext cx="3476625" cy="4305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4.bp.blogspot.com/_wtCQYU4sYow/Sa3hktJmt2I/AAAAAAAADTM/DrOgez0JalE/s320/mujer+rostro+cara+ujerllorando+angustia+soledad+enamorada+trsiteza+lagrima.gif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795" b="-2229"/>
          <a:stretch/>
        </p:blipFill>
        <p:spPr bwMode="auto">
          <a:xfrm flipH="1">
            <a:off x="6155812" y="-67235"/>
            <a:ext cx="6132662" cy="71622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4.bp.blogspot.com/_wtCQYU4sYow/Sa3hktJmt2I/AAAAAAAADTM/DrOgez0JalE/s320/mujer+rostro+cara+ujerllorando+angustia+soledad+enamorada+trsiteza+lagrima.gif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795" b="-2229"/>
          <a:stretch/>
        </p:blipFill>
        <p:spPr bwMode="auto">
          <a:xfrm>
            <a:off x="-180097" y="-67235"/>
            <a:ext cx="6647910" cy="71622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3015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 advTm="15000">
        <p15:prstTrans prst="wind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78 0 L 0.25 0.121 L 0.072 0.121 L 0 0 Z" pathEditMode="relative" ptsTypes="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1.bp.blogspot.com/-qofm3LC6sCE/UlAnMztYesI/AAAAAAAADIM/BcNlXVKezuc/s1600/83c37c5f31a6388eac4b0e15c81dd6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66999" y="-2667001"/>
            <a:ext cx="6858001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4284510" y="1654186"/>
            <a:ext cx="437796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Muchas veces la distancia une más que nada, ya que lo que más se extraña, más se piensa y lo que más se piensa más se quiere</a:t>
            </a:r>
            <a:r>
              <a:rPr lang="es-ES" sz="3600" dirty="0" smtClean="0">
                <a:solidFill>
                  <a:srgbClr val="FF0000"/>
                </a:soli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  <a:endParaRPr lang="es-ES" sz="3600" dirty="0">
              <a:solidFill>
                <a:srgbClr val="FF0000"/>
              </a:solidFill>
              <a:effectLst>
                <a:glow rad="101600">
                  <a:schemeClr val="accent4">
                    <a:lumMod val="40000"/>
                    <a:lumOff val="60000"/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1266" name="Picture 2" descr="https://lh5.googleusercontent.com/_vg1TpBtQeAQ/SwRID6v9csI/AAAAAAAAM5c/NqtJbPXRJNI/bestgif_narod_ru_214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48" y="1483683"/>
            <a:ext cx="2753731" cy="303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Resultado de imagen para la distancia es como el vient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8141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25 -0.084 L 0.25 0 L 0.125 0.084 L 0 0 Z" pathEditMode="relative" ptsTypes="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defondos.com/bulkupload/imagen-artedigital/Arte/Digital/Flores%20Rosa%208_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650" y="131566"/>
            <a:ext cx="5346327" cy="637517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softEdge rad="112500"/>
          </a:effectLst>
        </p:spPr>
      </p:pic>
      <p:pic>
        <p:nvPicPr>
          <p:cNvPr id="3" name="Picture 6" descr="https://lh3.googleusercontent.com/-GWiMBy7KzvU/TmQdKS0B8nI/AAAAAAAAXHk/9ntvKuyKlFw/s800/flores%252520-com%252520-carrinho-%252520de-%252520croche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CFBFB"/>
              </a:clrFrom>
              <a:clrTo>
                <a:srgbClr val="FC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41977" y="131566"/>
            <a:ext cx="3550023" cy="22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8"/>
          <p:cNvSpPr/>
          <p:nvPr/>
        </p:nvSpPr>
        <p:spPr>
          <a:xfrm>
            <a:off x="4731656" y="2247295"/>
            <a:ext cx="318460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FF0066"/>
                </a:solidFill>
                <a:latin typeface="Monotype Corsiva" panose="03010101010201010101" pitchFamily="66" charset="0"/>
              </a:rPr>
              <a:t>La vida </a:t>
            </a:r>
          </a:p>
          <a:p>
            <a:pPr algn="ctr"/>
            <a:r>
              <a:rPr lang="es-ES" sz="3200" b="1" dirty="0">
                <a:solidFill>
                  <a:srgbClr val="FF0066"/>
                </a:solidFill>
                <a:latin typeface="Monotype Corsiva" panose="03010101010201010101" pitchFamily="66" charset="0"/>
              </a:rPr>
              <a:t>es un gran sueño, </a:t>
            </a:r>
          </a:p>
          <a:p>
            <a:pPr algn="ctr"/>
            <a:r>
              <a:rPr lang="es-ES" sz="3200" b="1" dirty="0">
                <a:solidFill>
                  <a:srgbClr val="FF0066"/>
                </a:solidFill>
                <a:latin typeface="Monotype Corsiva" panose="03010101010201010101" pitchFamily="66" charset="0"/>
              </a:rPr>
              <a:t>que aunque algunas veces parezca una </a:t>
            </a:r>
            <a:r>
              <a:rPr lang="es-ES" sz="32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  pesadilla</a:t>
            </a:r>
            <a:r>
              <a:rPr lang="es-ES" sz="3200" b="1" dirty="0">
                <a:solidFill>
                  <a:srgbClr val="FF0066"/>
                </a:solidFill>
                <a:latin typeface="Monotype Corsiva" panose="03010101010201010101" pitchFamily="66" charset="0"/>
              </a:rPr>
              <a:t>, puedes despertar y comenzar tu sueño de </a:t>
            </a:r>
            <a:r>
              <a:rPr lang="es-ES" sz="32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nuevo.</a:t>
            </a:r>
            <a:endParaRPr lang="es-ES" sz="3200" b="1" dirty="0">
              <a:solidFill>
                <a:srgbClr val="FF0066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126" name="Picture 6" descr="http://2.bp.blogspot.com/-Do5IpVJz5J4/TuKrvDcFKCI/AAAAAAAABXI/-DYwP0Q-NLs/s1600/DREAMIN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64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glitter pattern="hexagon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-121024" y="-1"/>
            <a:ext cx="12313024" cy="6858001"/>
            <a:chOff x="-121024" y="1"/>
            <a:chExt cx="12313024" cy="6858001"/>
          </a:xfrm>
        </p:grpSpPr>
        <p:grpSp>
          <p:nvGrpSpPr>
            <p:cNvPr id="7" name="Grupo 6"/>
            <p:cNvGrpSpPr/>
            <p:nvPr/>
          </p:nvGrpSpPr>
          <p:grpSpPr>
            <a:xfrm>
              <a:off x="-121024" y="1"/>
              <a:ext cx="12313024" cy="6858001"/>
              <a:chOff x="26892" y="0"/>
              <a:chExt cx="12313024" cy="6858001"/>
            </a:xfrm>
          </p:grpSpPr>
          <p:pic>
            <p:nvPicPr>
              <p:cNvPr id="9" name="Imagen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17822" y="1"/>
                <a:ext cx="7552951" cy="6857999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pic>
            <p:nvPicPr>
              <p:cNvPr id="10" name="Picture 2" descr="http://norfipc.com/img/fondos-pantalla-amor/480X720/flores-06.jpg"/>
              <p:cNvPicPr>
                <a:picLocks noChangeAspect="1" noChangeArrowheads="1"/>
              </p:cNvPicPr>
              <p:nvPr/>
            </p:nvPicPr>
            <p:blipFill rotWithShape="1">
              <a:blip r:embed="rId3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549"/>
              <a:stretch/>
            </p:blipFill>
            <p:spPr bwMode="auto">
              <a:xfrm>
                <a:off x="9735669" y="0"/>
                <a:ext cx="2604247" cy="68580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Imagen 10"/>
              <p:cNvPicPr>
                <a:picLocks noChangeAspect="1"/>
              </p:cNvPicPr>
              <p:nvPr/>
            </p:nvPicPr>
            <p:blipFill>
              <a:blip r:embed="rId4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892" y="0"/>
                <a:ext cx="3090930" cy="6858000"/>
              </a:xfrm>
              <a:prstGeom prst="rect">
                <a:avLst/>
              </a:prstGeom>
            </p:spPr>
          </p:pic>
        </p:grpSp>
        <p:pic>
          <p:nvPicPr>
            <p:cNvPr id="6" name="Imagen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2278" y="2232212"/>
              <a:ext cx="1491924" cy="1506071"/>
            </a:xfrm>
            <a:prstGeom prst="rect">
              <a:avLst/>
            </a:prstGeom>
          </p:spPr>
        </p:pic>
      </p:grpSp>
      <p:sp>
        <p:nvSpPr>
          <p:cNvPr id="12" name="Nube 11"/>
          <p:cNvSpPr/>
          <p:nvPr/>
        </p:nvSpPr>
        <p:spPr>
          <a:xfrm>
            <a:off x="4818743" y="4595355"/>
            <a:ext cx="4085626" cy="1860792"/>
          </a:xfrm>
          <a:prstGeom prst="cloud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CuadroTexto 2"/>
          <p:cNvSpPr txBox="1"/>
          <p:nvPr/>
        </p:nvSpPr>
        <p:spPr>
          <a:xfrm>
            <a:off x="4818743" y="4833254"/>
            <a:ext cx="4085626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    Es difícil no llorar cuando siente que tu corazón ya no puede </a:t>
            </a:r>
            <a:r>
              <a:rPr lang="es-ES" sz="28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más.</a:t>
            </a:r>
            <a:endParaRPr lang="es-ES" sz="2800" b="1" dirty="0">
              <a:solidFill>
                <a:srgbClr val="C00000"/>
              </a:solidFill>
            </a:endParaRPr>
          </a:p>
        </p:txBody>
      </p:sp>
      <p:pic>
        <p:nvPicPr>
          <p:cNvPr id="15" name="Picture 2" descr="http://www.fotografodigital.com/wp-content/uploads/2010/01/Soledad-Cordoba1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024" y="1"/>
            <a:ext cx="12313024" cy="692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20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vortex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375E-6 -2.96296E-6 L 0.125 -0.08402 L 0.25 -2.96296E-6 L 0.125 0.08403 L 4.375E-6 -2.96296E-6 Z " pathEditMode="relative" rAng="0" ptsTypes="AAAAA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-7777"/>
            <a:ext cx="12192000" cy="6858000"/>
            <a:chOff x="0" y="-7777"/>
            <a:chExt cx="12192000" cy="6858000"/>
          </a:xfrm>
        </p:grpSpPr>
        <p:pic>
          <p:nvPicPr>
            <p:cNvPr id="3" name="Picture 2" descr="http://www.fondoswhatsapp.com/images/floresmoradas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212114" y="-7777"/>
              <a:ext cx="5979886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4" name="Picture 2" descr="http://www.fondoswhatsapp.com/images/floresmoradas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7777"/>
              <a:ext cx="6212115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CuadroTexto 7"/>
          <p:cNvSpPr txBox="1"/>
          <p:nvPr/>
        </p:nvSpPr>
        <p:spPr>
          <a:xfrm>
            <a:off x="3952453" y="2508659"/>
            <a:ext cx="371974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vida no cuenta los pasos que has dado, sino las huellas que has ido dejando en el </a:t>
            </a:r>
            <a:r>
              <a:rPr lang="es-E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camino.</a:t>
            </a:r>
            <a:endParaRPr lang="es-E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765"/>
          <a:stretch/>
        </p:blipFill>
        <p:spPr>
          <a:xfrm>
            <a:off x="100639" y="-108577"/>
            <a:ext cx="12222950" cy="705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http://4.bp.blogspot.com/-QP8pjqSJz1g/UF6NHAhLdfI/AAAAAAAACHI/mBIQoxfHDuM/s1600/Misionero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953435"/>
            <a:ext cx="4313028" cy="29045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510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:dissolve/>
      </p:transition>
    </mc:Choice>
    <mc:Fallback>
      <p:transition spd="slow" advTm="1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70833E-6 -2.22222E-6 L 0.16706 -2.22222E-6 L 0.21003 0.1669 L -0.03997 0.1669 L -2.70833E-6 -2.22222E-6 Z " pathEditMode="relative" rAng="0" ptsTypes="AAAAA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03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cecaci.files.wordpress.com/2012/05/mariposa20celestia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1458" b="5142"/>
          <a:stretch/>
        </p:blipFill>
        <p:spPr bwMode="auto">
          <a:xfrm>
            <a:off x="93223" y="0"/>
            <a:ext cx="120142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 rot="20071358">
            <a:off x="4894729" y="1125668"/>
            <a:ext cx="3509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Lo fácil </a:t>
            </a:r>
            <a:r>
              <a:rPr lang="es-ES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Aburre.</a:t>
            </a:r>
            <a:endParaRPr lang="es-ES" sz="3600" b="1" dirty="0">
              <a:solidFill>
                <a:schemeClr val="accent1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 rot="19971720">
            <a:off x="268941" y="4993342"/>
            <a:ext cx="3509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Lo difícil </a:t>
            </a:r>
            <a:r>
              <a:rPr lang="es-ES" sz="36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atrae.</a:t>
            </a:r>
            <a:endParaRPr lang="es-ES" sz="36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 rot="19203763">
            <a:off x="8146249" y="4572893"/>
            <a:ext cx="45361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9966FF"/>
                </a:solidFill>
                <a:latin typeface="Monotype Corsiva" panose="03010101010201010101" pitchFamily="66" charset="0"/>
              </a:rPr>
              <a:t>Lo Imposible obsesiona </a:t>
            </a:r>
            <a:r>
              <a:rPr lang="es-ES" sz="3600" b="1" dirty="0" smtClean="0">
                <a:solidFill>
                  <a:srgbClr val="9966FF"/>
                </a:solidFill>
                <a:latin typeface="Monotype Corsiva" panose="03010101010201010101" pitchFamily="66" charset="0"/>
              </a:rPr>
              <a:t>.</a:t>
            </a:r>
            <a:endParaRPr lang="es-ES" sz="3600" b="1" dirty="0">
              <a:solidFill>
                <a:srgbClr val="9966F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://lh5.ggpht.com/-HF-jYH7uokQ/VN_uFY3IDGI/AAAAAAAAifY/0_WgGI5Ex5s/s640/425375_326662507422055_81166716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23" y="161365"/>
            <a:ext cx="11806517" cy="6535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464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prism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agenesfotos.com/wp-content/2009/11/fondos-coloridos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6324600" y="1640541"/>
            <a:ext cx="29449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En esta vida hace falta gente que comprenda más y critique </a:t>
            </a:r>
            <a:r>
              <a:rPr lang="es-ES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menos.</a:t>
            </a:r>
            <a:endParaRPr lang="es-ES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://jornaldejurere.com.br/portal/images/Nogo-Laestern-114418_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" y="21236"/>
            <a:ext cx="12183434" cy="6836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995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 advTm="15000">
        <p15:prstTrans prst="origami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agenesfotos.com/wp-content/2009/11/fondos-coloridos-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78370" cy="6615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16" b="22519"/>
          <a:stretch/>
        </p:blipFill>
        <p:spPr>
          <a:xfrm>
            <a:off x="254752" y="3845859"/>
            <a:ext cx="5298884" cy="27700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uadroTexto 2"/>
          <p:cNvSpPr txBox="1"/>
          <p:nvPr/>
        </p:nvSpPr>
        <p:spPr>
          <a:xfrm>
            <a:off x="7342094" y="295835"/>
            <a:ext cx="42761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4AC840"/>
                </a:solidFill>
                <a:latin typeface="Monotype Corsiva" panose="03010101010201010101" pitchFamily="66" charset="0"/>
              </a:rPr>
              <a:t>Estar preparado es importante, saber esperar lo es aún más…..Pero aprovechar el momento adecuado, es la clave de la </a:t>
            </a:r>
            <a:r>
              <a:rPr lang="es-ES" sz="3600" b="1" dirty="0" smtClean="0">
                <a:solidFill>
                  <a:srgbClr val="4AC840"/>
                </a:solidFill>
                <a:latin typeface="Monotype Corsiva" panose="03010101010201010101" pitchFamily="66" charset="0"/>
              </a:rPr>
              <a:t>vida.</a:t>
            </a:r>
            <a:endParaRPr lang="es-ES" sz="3600" b="1" dirty="0">
              <a:solidFill>
                <a:srgbClr val="4AC84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://img.desmotivaciones.es/201207/imagesCA1TWSB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5" t="5986" r="5209" b="22163"/>
          <a:stretch/>
        </p:blipFill>
        <p:spPr bwMode="auto">
          <a:xfrm>
            <a:off x="-1363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434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 advTm="15000">
        <p15:prstTrans prst="prestig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allpaperfeed.com/wp-content/uploads/2014/05/Rosita-Fresita-Marcos-Para-Fotos-Marcosscrap-Boda-Png-And-Post-1024x76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www.bodasynovias.es/wp-content/uploads/2013/03/lo-ideal-seria-tener-el-corazon-en-la-cabeza-624x37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634" b="4257"/>
          <a:stretch/>
        </p:blipFill>
        <p:spPr bwMode="auto">
          <a:xfrm rot="21258319">
            <a:off x="956055" y="4277322"/>
            <a:ext cx="2504292" cy="21225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CuadroTexto 1"/>
          <p:cNvSpPr txBox="1"/>
          <p:nvPr/>
        </p:nvSpPr>
        <p:spPr>
          <a:xfrm>
            <a:off x="4225363" y="1995701"/>
            <a:ext cx="496218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hay nada más admirable que una persona que habla claro desde el principio.</a:t>
            </a:r>
            <a:endParaRPr lang="es-ES" sz="4400" b="1" dirty="0"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176" name="Picture 8" descr="https://encrypted-tbn1.gstatic.com/images?q=tbn:ANd9GcSJM232JDQPQVI1hhlwxR17rVeOTFKBcM3-8IM2gf3xsNbbF7YkO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8596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shred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decel="100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25 -0.084 L 0.25 0 L 0.125 0.084 L 0 0 Z" pathEditMode="relative" ptsTypes="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199" y="306928"/>
            <a:ext cx="4140552" cy="4165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76601">
            <a:off x="9646823" y="1275662"/>
            <a:ext cx="2069660" cy="2228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03" y="1703302"/>
            <a:ext cx="2073458" cy="2232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10845018" y="5346693"/>
            <a:ext cx="1191483" cy="1371121"/>
            <a:chOff x="8054116" y="4550394"/>
            <a:chExt cx="1485118" cy="1980158"/>
          </a:xfrm>
        </p:grpSpPr>
        <p:pic>
          <p:nvPicPr>
            <p:cNvPr id="9" name="Picture 4" descr="http://www.drogbaster.it/Gif_glitter_amore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4116" y="4550394"/>
              <a:ext cx="1485118" cy="19801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CuadroTexto 9"/>
            <p:cNvSpPr txBox="1"/>
            <p:nvPr/>
          </p:nvSpPr>
          <p:spPr>
            <a:xfrm rot="19594092">
              <a:off x="8359652" y="5345554"/>
              <a:ext cx="925399" cy="3898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535011" y="6328884"/>
            <a:ext cx="1361001" cy="374642"/>
          </a:xfrm>
        </p:spPr>
        <p:txBody>
          <a:bodyPr/>
          <a:lstStyle/>
          <a:p>
            <a:fld id="{F0F5D5AA-CAA3-4F5E-AB8D-A3D4ADD4F0AD}" type="datetime1">
              <a:rPr lang="es-ES" sz="1600" b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17/02/2015</a:t>
            </a:fld>
            <a:endParaRPr lang="es-ES" sz="1600" b="1" dirty="0">
              <a:solidFill>
                <a:schemeClr val="accent3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9322105" y="6328884"/>
            <a:ext cx="2139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5214939" y="4146364"/>
            <a:ext cx="30718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Amore</a:t>
            </a:r>
            <a:endParaRPr lang="es-ES" b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Tema: Frases y Pensamientos</a:t>
            </a: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Música. Y Pienso En </a:t>
            </a:r>
            <a:r>
              <a:rPr lang="es-ES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Tí</a:t>
            </a:r>
            <a:endParaRPr lang="es-ES" b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Interprete. Richard </a:t>
            </a:r>
            <a:r>
              <a:rPr lang="es-ES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Clayderman</a:t>
            </a:r>
            <a:endParaRPr lang="es-ES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2" name="Picture 8" descr="http://www.gifs-animados.es/lineas/lineas/flores-y-la-naturaleza/gifs-animados-flores-y-la-naturaleza-161303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03311">
            <a:off x="366947" y="5185870"/>
            <a:ext cx="1627310" cy="93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>
        <p14:rippl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1473</TotalTime>
  <Words>280</Words>
  <Application>Microsoft Office PowerPoint</Application>
  <PresentationFormat>Panorámica</PresentationFormat>
  <Paragraphs>52</Paragraphs>
  <Slides>13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Arial</vt:lpstr>
      <vt:lpstr>Berlin Sans FB Demi</vt:lpstr>
      <vt:lpstr>Calibri</vt:lpstr>
      <vt:lpstr>Calibri Light</vt:lpstr>
      <vt:lpstr>Century Gothic</vt:lpstr>
      <vt:lpstr>Monotype Corsiva</vt:lpstr>
      <vt:lpstr>Office Theme</vt:lpstr>
      <vt:lpstr>Diseño predeterminado</vt:lpstr>
      <vt:lpstr>Estela de condensación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88</cp:revision>
  <dcterms:created xsi:type="dcterms:W3CDTF">2015-02-14T01:40:03Z</dcterms:created>
  <dcterms:modified xsi:type="dcterms:W3CDTF">2015-02-18T02:43:46Z</dcterms:modified>
</cp:coreProperties>
</file>