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445" r:id="rId3"/>
    <p:sldId id="444" r:id="rId4"/>
    <p:sldId id="430" r:id="rId5"/>
    <p:sldId id="431" r:id="rId6"/>
    <p:sldId id="432" r:id="rId7"/>
    <p:sldId id="433" r:id="rId8"/>
    <p:sldId id="434" r:id="rId9"/>
    <p:sldId id="437" r:id="rId10"/>
    <p:sldId id="435" r:id="rId11"/>
    <p:sldId id="439" r:id="rId12"/>
    <p:sldId id="436" r:id="rId13"/>
    <p:sldId id="440" r:id="rId14"/>
    <p:sldId id="438" r:id="rId15"/>
    <p:sldId id="441" r:id="rId16"/>
    <p:sldId id="446" r:id="rId17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SV12Z7CfB7pvikxJ6rW9g==" hashData="l9dgaTCdfZTK+WBdsqtNVZA8rS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2600"/>
    <a:srgbClr val="663300"/>
    <a:srgbClr val="C08E00"/>
    <a:srgbClr val="996600"/>
    <a:srgbClr val="E6AA00"/>
    <a:srgbClr val="D2E1B5"/>
    <a:srgbClr val="F8A764"/>
    <a:srgbClr val="FFB547"/>
    <a:srgbClr val="B5CD85"/>
    <a:srgbClr val="9BC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5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17/03/2016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17/03/2016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17/03/2016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17/03/2016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17/03/2016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17/03/2016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17/03/2016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810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.jpeg"/><Relationship Id="rId5" Type="http://schemas.microsoft.com/office/2007/relationships/hdphoto" Target="../media/hdphoto1.wdp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01 Mis docu. Backup\Mis imágenes\Fondos PPS\Aguamarina viejo.jpg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" t="1362" r="68" b="1438"/>
          <a:stretch/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01 Mis docu. Backup\Mis imágenes\02 Imágenes con mensaje\Aunque la gente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4"/>
          <a:stretch/>
        </p:blipFill>
        <p:spPr bwMode="auto">
          <a:xfrm>
            <a:off x="5198933" y="225564"/>
            <a:ext cx="3750807" cy="4748368"/>
          </a:xfrm>
          <a:prstGeom prst="rect">
            <a:avLst/>
          </a:prstGeom>
          <a:noFill/>
          <a:ln w="15875" cmpd="sng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68031" y="1311482"/>
            <a:ext cx="4889480" cy="24929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Frases</a:t>
            </a:r>
          </a:p>
          <a:p>
            <a:pPr algn="ctr"/>
            <a:r>
              <a:rPr lang="es-ES" sz="5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y</a:t>
            </a:r>
            <a:endParaRPr lang="es-ES" sz="52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es-ES" sz="5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Pensamientos</a:t>
            </a:r>
            <a:r>
              <a:rPr lang="es-ES" sz="5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.</a:t>
            </a:r>
            <a:endParaRPr lang="es-ES" sz="5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" name="Chieli Minucci - My girl sunday  wma 1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227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01 Mis docu. Backup\Mis imágenes\Fondos PPS\Color dif.2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01 Mis docu. Backup\Mis imágenes\02 Imágenes con mensaje\72591_los_amigos_son_aquellos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8" r="3271" b="2703"/>
          <a:stretch/>
        </p:blipFill>
        <p:spPr bwMode="auto">
          <a:xfrm>
            <a:off x="211756" y="195418"/>
            <a:ext cx="4340994" cy="4752661"/>
          </a:xfrm>
          <a:prstGeom prst="rect">
            <a:avLst/>
          </a:prstGeom>
          <a:noFill/>
          <a:ln w="15875" cmpd="sng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01 Mis docu. Backup\Mis imágenes\02 Imágenes con mensaje\Amigos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03"/>
          <a:stretch/>
        </p:blipFill>
        <p:spPr bwMode="auto">
          <a:xfrm>
            <a:off x="4754520" y="195418"/>
            <a:ext cx="4195366" cy="4752662"/>
          </a:xfrm>
          <a:prstGeom prst="rect">
            <a:avLst/>
          </a:prstGeom>
          <a:noFill/>
          <a:ln w="15875" cmpd="sng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2679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01 Mis docu. Backup\Mis imágenes\Fondos PPS\Color dif.34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01 Mis docu. Backup\Mis imágenes\02 Imágenes con mensaje\bwy1353218164x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080" y="276886"/>
            <a:ext cx="3352800" cy="4572000"/>
          </a:xfrm>
          <a:prstGeom prst="rect">
            <a:avLst/>
          </a:prstGeom>
          <a:noFill/>
          <a:ln w="15875" cmpd="sng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01 Mis docu. Backup\Mis imágenes\02 Imágenes con mensaje\Agradece a la llama su luz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7" b="662"/>
          <a:stretch/>
        </p:blipFill>
        <p:spPr bwMode="auto">
          <a:xfrm>
            <a:off x="4064811" y="292003"/>
            <a:ext cx="4755779" cy="4541765"/>
          </a:xfrm>
          <a:prstGeom prst="rect">
            <a:avLst/>
          </a:prstGeom>
          <a:noFill/>
          <a:ln w="15875" cmpd="sng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01 Mis docu. Backup\Mis imágenes\Fondos PPS\Gris rayado horiz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01 Mis docu. Backup\Mis imágenes\02 Imágenes con mensaje\Da lo que tiene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5" r="1688" b="3058"/>
          <a:stretch/>
        </p:blipFill>
        <p:spPr bwMode="auto">
          <a:xfrm>
            <a:off x="3927107" y="171535"/>
            <a:ext cx="5062888" cy="4814350"/>
          </a:xfrm>
          <a:prstGeom prst="rect">
            <a:avLst/>
          </a:prstGeom>
          <a:noFill/>
          <a:ln w="15875" cmpd="sng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01 Mis docu. Backup\Mis imágenes\02 Imágenes con mensaje\No conozco la clave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81"/>
          <a:stretch/>
        </p:blipFill>
        <p:spPr bwMode="auto">
          <a:xfrm>
            <a:off x="136255" y="171534"/>
            <a:ext cx="3654239" cy="4814351"/>
          </a:xfrm>
          <a:prstGeom prst="rect">
            <a:avLst/>
          </a:prstGeom>
          <a:noFill/>
          <a:ln w="15875" cmpd="sng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C:\01 Mis docu. Backup\Mis imágenes\Fondos PPS\Cielo29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6350" y="1588"/>
            <a:ext cx="9156700" cy="513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01 Mis docu. Backup\Mis imágenes\02 Imágenes con mensaje\Amigos0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" t="196" r="22549"/>
          <a:stretch/>
        </p:blipFill>
        <p:spPr bwMode="auto">
          <a:xfrm>
            <a:off x="126630" y="113846"/>
            <a:ext cx="5029783" cy="4914219"/>
          </a:xfrm>
          <a:prstGeom prst="rect">
            <a:avLst/>
          </a:prstGeom>
          <a:noFill/>
          <a:ln w="15875" cmpd="sng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01 Mis docu. Backup\Mis imágenes\02 Imágenes con mensaje\Flores blancas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4173" y="113847"/>
            <a:ext cx="3732447" cy="4914218"/>
          </a:xfrm>
          <a:prstGeom prst="rect">
            <a:avLst/>
          </a:prstGeom>
          <a:noFill/>
          <a:ln w="15875" cmpd="sng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01 Mis docu. Backup\Mis imágenes\Fondos PPS\Difuminado7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0" y="-3175"/>
            <a:ext cx="9144000" cy="514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01 Mis docu. Backup\Mis imágenes\02 Imágenes con mensaje\La única costumbre0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75"/>
          <a:stretch/>
        </p:blipFill>
        <p:spPr bwMode="auto">
          <a:xfrm>
            <a:off x="163725" y="224295"/>
            <a:ext cx="8800885" cy="4752659"/>
          </a:xfrm>
          <a:prstGeom prst="rect">
            <a:avLst/>
          </a:prstGeom>
          <a:noFill/>
          <a:ln w="15875" cmpd="sng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01 Mis docu. Backup\Mis imágenes\Fondos PPS\Difuminado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01 Mis docu. Backup\Mis imágenes\02 Imágenes con mensaje\Las ideas no se imponen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32"/>
          <a:stretch/>
        </p:blipFill>
        <p:spPr bwMode="auto">
          <a:xfrm>
            <a:off x="246765" y="264001"/>
            <a:ext cx="3952875" cy="4600576"/>
          </a:xfrm>
          <a:prstGeom prst="rect">
            <a:avLst/>
          </a:prstGeom>
          <a:noFill/>
          <a:ln w="15875" cmpd="sng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01 Mis docu. Backup\Mis imágenes\02 Imágenes con mensaje\La infanc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0" y="264001"/>
            <a:ext cx="4528566" cy="4600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C:\01 Mis docu. Backup\Mis imágenes\Fondos PPS\Plata gris esmerilado vert.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61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01 Mis docu. Backup\Mis imágenes\02 Imágenes con mensaje\El poeta soledad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0" r="2120" b="1930"/>
          <a:stretch/>
        </p:blipFill>
        <p:spPr bwMode="auto">
          <a:xfrm>
            <a:off x="192505" y="186892"/>
            <a:ext cx="3330341" cy="4798993"/>
          </a:xfrm>
          <a:prstGeom prst="rect">
            <a:avLst/>
          </a:prstGeom>
          <a:noFill/>
          <a:ln w="15875" cmpd="sng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01 Mis docu. Backup\Mis imágenes\02 Imágenes con mensaje\Es fácil morir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0" r="4825" b="3288"/>
          <a:stretch/>
        </p:blipFill>
        <p:spPr bwMode="auto">
          <a:xfrm>
            <a:off x="3704225" y="186893"/>
            <a:ext cx="5274645" cy="4798992"/>
          </a:xfrm>
          <a:prstGeom prst="rect">
            <a:avLst/>
          </a:prstGeom>
          <a:noFill/>
          <a:ln w="15875" cmpd="sng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3" name="Picture 15" descr="C:\01 Mis docu. Backup\Mis imágenes\Fondos PPS\Rayado sutíl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1.bp.blogspot.com/-LlxNmrWXkS0/UdhCYdJHtzI/AAAAAAAABLM/sAwWAk70c7E/s1600/1044869_10200825586254875_1638887755_n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60"/>
          <a:stretch/>
        </p:blipFill>
        <p:spPr bwMode="auto">
          <a:xfrm>
            <a:off x="205237" y="210731"/>
            <a:ext cx="3147228" cy="4756599"/>
          </a:xfrm>
          <a:prstGeom prst="rect">
            <a:avLst/>
          </a:prstGeom>
          <a:noFill/>
          <a:ln w="15875" cmpd="sng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Frase de Buda - El contento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00"/>
          <a:stretch/>
        </p:blipFill>
        <p:spPr bwMode="auto">
          <a:xfrm>
            <a:off x="3609944" y="210731"/>
            <a:ext cx="5296916" cy="4756599"/>
          </a:xfrm>
          <a:prstGeom prst="rect">
            <a:avLst/>
          </a:prstGeom>
          <a:noFill/>
          <a:ln w="15875" cmpd="sng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01 Mis docu. Backup\Mis imágenes\Fondos Papel y Pergam\Carrasposo crema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C:\01 Mis docu. Backup\Mis imágenes\02 Imágenes con mensaje\Daría todo lo que se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7" r="1642" b="2074"/>
          <a:stretch/>
        </p:blipFill>
        <p:spPr bwMode="auto">
          <a:xfrm>
            <a:off x="155505" y="190785"/>
            <a:ext cx="4379495" cy="4795099"/>
          </a:xfrm>
          <a:prstGeom prst="rect">
            <a:avLst/>
          </a:prstGeom>
          <a:noFill/>
          <a:ln w="15875" cmpd="sng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01 Mis docu. Backup\Mis imágenes\02 Imágenes con mensaje\El que no este seguro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8" r="1549" b="2074"/>
          <a:stretch/>
        </p:blipFill>
        <p:spPr bwMode="auto">
          <a:xfrm>
            <a:off x="4668251" y="190785"/>
            <a:ext cx="4331369" cy="4795099"/>
          </a:xfrm>
          <a:prstGeom prst="rect">
            <a:avLst/>
          </a:prstGeom>
          <a:noFill/>
          <a:ln w="15875" cmpd="sng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3" name="Picture 11" descr="C:\01 Mis docu. Backup\Mis imágenes\Fondos Papel y Pergam\Cartón0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" t="321" r="87" b="372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2.bp.blogspot.com/-8Ja-n5u-b1g/VMTTKpnVy_I/AAAAAAAACOA/I6xujeuc7BI/s1600/10919041_10155243427535657_7572564689863915493_n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6"/>
          <a:stretch/>
        </p:blipFill>
        <p:spPr bwMode="auto">
          <a:xfrm>
            <a:off x="117005" y="123410"/>
            <a:ext cx="4800659" cy="4895411"/>
          </a:xfrm>
          <a:prstGeom prst="rect">
            <a:avLst/>
          </a:prstGeom>
          <a:noFill/>
          <a:ln w="15875" cmpd="sng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https://scontent.cdninstagram.com/t51.2885-15/s640x640/sh0.08/e35/12749961_117907608597405_1895488258_n.jpg?ig_cache_key=MTE4NDU1MzE5OTY4NDgxNzg1OA%3D%3D.2.l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61" r="9914"/>
          <a:stretch/>
        </p:blipFill>
        <p:spPr bwMode="auto">
          <a:xfrm>
            <a:off x="5065652" y="123410"/>
            <a:ext cx="3942093" cy="4895411"/>
          </a:xfrm>
          <a:prstGeom prst="rect">
            <a:avLst/>
          </a:prstGeom>
          <a:noFill/>
          <a:ln w="15875" cmpd="sng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3" name="Picture 11" descr="C:\01 Mis docu. Backup\Mis imágenes\Fondos Papel y Pergam\Crepé fino gr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://1.bp.blogspot.com/-OKAMnzWzs2s/UmXAyRMTstI/AAAAAAAADWg/oEE3nR0y_Ug/s1600/imagenes+de+amistad+ciertas+personas+son+como+agua+en+el+desierto_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6" r="4905" b="3322"/>
          <a:stretch/>
        </p:blipFill>
        <p:spPr bwMode="auto">
          <a:xfrm>
            <a:off x="179390" y="206484"/>
            <a:ext cx="4248590" cy="4760846"/>
          </a:xfrm>
          <a:prstGeom prst="rect">
            <a:avLst/>
          </a:prstGeom>
          <a:noFill/>
          <a:ln w="15875" cmpd="sng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 descr="carteles amigos los verdaderos amigos desmotivacion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610" y="212987"/>
            <a:ext cx="4391000" cy="4754343"/>
          </a:xfrm>
          <a:prstGeom prst="rect">
            <a:avLst/>
          </a:prstGeom>
          <a:noFill/>
          <a:ln w="15875" cmpd="sng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5" name="Picture 15" descr="C:\01 Mis docu. Backup\Mis imágenes\Fondos Papel y Pergam\Papel crepé café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" t="321" r="68" b="372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:\01 Mis docu. Backup\Mis imágenes\02 Imágenes con mensaje\Las manos que ayudan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0"/>
          <a:stretch/>
        </p:blipFill>
        <p:spPr bwMode="auto">
          <a:xfrm>
            <a:off x="184025" y="163631"/>
            <a:ext cx="4215080" cy="4831831"/>
          </a:xfrm>
          <a:prstGeom prst="rect">
            <a:avLst/>
          </a:prstGeom>
          <a:noFill/>
          <a:ln w="15875" cmpd="sng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http://www.nocturnar.com/imagenes/frases-de-amistad-amistad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7" t="6181" r="5827" b="1652"/>
          <a:stretch/>
        </p:blipFill>
        <p:spPr bwMode="auto">
          <a:xfrm>
            <a:off x="4578779" y="164770"/>
            <a:ext cx="4395456" cy="4830692"/>
          </a:xfrm>
          <a:prstGeom prst="rect">
            <a:avLst/>
          </a:prstGeom>
          <a:noFill/>
          <a:ln w="15875" cmpd="sng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01 Mis docu. Backup\Mis imágenes\Fondos Papel y Pergam\Papel fino grisoso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8" t="7812" r="858" b="345"/>
          <a:stretch/>
        </p:blipFill>
        <p:spPr bwMode="auto">
          <a:xfrm>
            <a:off x="1" y="0"/>
            <a:ext cx="91439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5" descr="C:\01 Mis docu. Backup\Mis imágenes\02 Imágenes con mensaje\Con el perr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9"/>
          <a:stretch/>
        </p:blipFill>
        <p:spPr bwMode="auto">
          <a:xfrm>
            <a:off x="136255" y="157662"/>
            <a:ext cx="6344034" cy="4843125"/>
          </a:xfrm>
          <a:prstGeom prst="rect">
            <a:avLst/>
          </a:prstGeom>
          <a:noFill/>
          <a:ln w="15875" cmpd="sng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6580427" y="1870900"/>
            <a:ext cx="24688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latin typeface="+mj-lt"/>
              </a:rPr>
              <a:t>Música:</a:t>
            </a:r>
          </a:p>
          <a:p>
            <a:pPr algn="ctr"/>
            <a:r>
              <a:rPr lang="es-CO" sz="1400" b="1" dirty="0" err="1" smtClean="0">
                <a:latin typeface="+mj-lt"/>
              </a:rPr>
              <a:t>My</a:t>
            </a:r>
            <a:r>
              <a:rPr lang="es-CO" sz="1400" b="1" dirty="0" smtClean="0">
                <a:latin typeface="+mj-lt"/>
              </a:rPr>
              <a:t> </a:t>
            </a:r>
            <a:r>
              <a:rPr lang="es-CO" sz="1400" b="1" dirty="0" err="1" smtClean="0">
                <a:latin typeface="+mj-lt"/>
              </a:rPr>
              <a:t>girl</a:t>
            </a:r>
            <a:r>
              <a:rPr lang="es-CO" sz="1400" b="1" dirty="0" smtClean="0">
                <a:latin typeface="+mj-lt"/>
              </a:rPr>
              <a:t> </a:t>
            </a:r>
            <a:r>
              <a:rPr lang="es-CO" sz="1400" b="1" dirty="0" err="1" smtClean="0">
                <a:latin typeface="+mj-lt"/>
              </a:rPr>
              <a:t>Sunday</a:t>
            </a:r>
            <a:r>
              <a:rPr lang="es-CO" sz="1400" b="1" dirty="0">
                <a:latin typeface="+mj-lt"/>
              </a:rPr>
              <a:t> - </a:t>
            </a:r>
            <a:r>
              <a:rPr lang="es-CO" sz="1400" b="1" i="1" dirty="0" err="1">
                <a:latin typeface="+mj-lt"/>
              </a:rPr>
              <a:t>Chieli</a:t>
            </a:r>
            <a:r>
              <a:rPr lang="es-CO" sz="1400" b="1" i="1" dirty="0">
                <a:latin typeface="+mj-lt"/>
              </a:rPr>
              <a:t> </a:t>
            </a:r>
            <a:r>
              <a:rPr lang="es-CO" sz="1400" b="1" i="1" dirty="0" err="1">
                <a:latin typeface="+mj-lt"/>
              </a:rPr>
              <a:t>Minu</a:t>
            </a:r>
            <a:r>
              <a:rPr lang="es-CO" sz="1400" b="1" dirty="0" err="1">
                <a:latin typeface="+mj-lt"/>
              </a:rPr>
              <a:t>cci</a:t>
            </a:r>
            <a:endParaRPr lang="es-CO" sz="1400" b="1" dirty="0" smtClean="0">
              <a:latin typeface="+mj-lt"/>
            </a:endParaRPr>
          </a:p>
          <a:p>
            <a:pPr algn="ctr"/>
            <a:endParaRPr lang="es-CO" sz="1400" b="1" dirty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latin typeface="+mj-lt"/>
              </a:rPr>
              <a:t>Medellín-Colombia</a:t>
            </a:r>
            <a:endParaRPr lang="es-CO" sz="1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4931</TotalTime>
  <Words>39</Words>
  <Application>Microsoft Office PowerPoint</Application>
  <PresentationFormat>Presentación en pantalla (16:9)</PresentationFormat>
  <Paragraphs>15</Paragraphs>
  <Slides>15</Slides>
  <Notes>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288</cp:revision>
  <dcterms:created xsi:type="dcterms:W3CDTF">2013-05-29T02:56:16Z</dcterms:created>
  <dcterms:modified xsi:type="dcterms:W3CDTF">2016-03-18T00:50:09Z</dcterms:modified>
</cp:coreProperties>
</file>