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10.jpg" ContentType="image/jpeg"/>
  <Override PartName="/ppt/media/image14.jpg" ContentType="image/jpeg"/>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69" r:id="rId3"/>
    <p:sldId id="258" r:id="rId4"/>
    <p:sldId id="268" r:id="rId5"/>
    <p:sldId id="267" r:id="rId6"/>
    <p:sldId id="266" r:id="rId7"/>
    <p:sldId id="256" r:id="rId8"/>
    <p:sldId id="257" r:id="rId9"/>
    <p:sldId id="261" r:id="rId10"/>
    <p:sldId id="263" r:id="rId11"/>
    <p:sldId id="264" r:id="rId12"/>
    <p:sldId id="265" r:id="rId13"/>
    <p:sldId id="270" r:id="rId14"/>
    <p:sldId id="271" r:id="rId15"/>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MS+jBiDFUV7tDr5Sb46Eg==" hashData="PnRjpUNqrqk9wt9u9DFtdbC234ZieL9SHRNZRTyPru2JusGp3cal/msQSOu28MbobSOxbjBlvGnjhJVF4gbRO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3300"/>
    <a:srgbClr val="0000FF"/>
    <a:srgbClr val="003300"/>
    <a:srgbClr val="663300"/>
    <a:srgbClr val="E12727"/>
    <a:srgbClr val="000510"/>
    <a:srgbClr val="FFFFFF"/>
    <a:srgbClr val="66FF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7EF58F-AB44-4D21-9D1D-16DCCCE497E6}" type="datetimeFigureOut">
              <a:rPr lang="es-PE" smtClean="0"/>
              <a:t>16/01/2016</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EDA3AD-0E87-4F43-BA32-378C78294983}" type="slidenum">
              <a:rPr lang="es-PE" smtClean="0"/>
              <a:t>‹Nº›</a:t>
            </a:fld>
            <a:endParaRPr lang="es-PE"/>
          </a:p>
        </p:txBody>
      </p:sp>
    </p:spTree>
    <p:extLst>
      <p:ext uri="{BB962C8B-B14F-4D97-AF65-F5344CB8AC3E}">
        <p14:creationId xmlns:p14="http://schemas.microsoft.com/office/powerpoint/2010/main" val="2515023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a:p>
        </p:txBody>
      </p:sp>
      <p:sp>
        <p:nvSpPr>
          <p:cNvPr id="4" name="Marcador de número de diapositiva 3"/>
          <p:cNvSpPr>
            <a:spLocks noGrp="1"/>
          </p:cNvSpPr>
          <p:nvPr>
            <p:ph type="sldNum" sz="quarter" idx="10"/>
          </p:nvPr>
        </p:nvSpPr>
        <p:spPr/>
        <p:txBody>
          <a:bodyPr/>
          <a:lstStyle/>
          <a:p>
            <a:fld id="{B6EDA3AD-0E87-4F43-BA32-378C78294983}" type="slidenum">
              <a:rPr lang="es-PE" smtClean="0"/>
              <a:t>12</a:t>
            </a:fld>
            <a:endParaRPr lang="es-PE"/>
          </a:p>
        </p:txBody>
      </p:sp>
    </p:spTree>
    <p:extLst>
      <p:ext uri="{BB962C8B-B14F-4D97-AF65-F5344CB8AC3E}">
        <p14:creationId xmlns:p14="http://schemas.microsoft.com/office/powerpoint/2010/main" val="1121889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62D78F4A-7697-491B-B98E-AE51EB7244A1}" type="datetimeFigureOut">
              <a:rPr lang="es-PE" smtClean="0"/>
              <a:t>16/01/2016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3727752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62D78F4A-7697-491B-B98E-AE51EB7244A1}" type="datetimeFigureOut">
              <a:rPr lang="es-PE" smtClean="0"/>
              <a:t>16/01/2016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39699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2D78F4A-7697-491B-B98E-AE51EB7244A1}" type="datetimeFigureOut">
              <a:rPr lang="es-PE" smtClean="0"/>
              <a:t>16/01/2016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3186966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62D78F4A-7697-491B-B98E-AE51EB7244A1}" type="datetimeFigureOut">
              <a:rPr lang="es-PE" smtClean="0"/>
              <a:t>16/01/2016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1073477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62D78F4A-7697-491B-B98E-AE51EB7244A1}" type="datetimeFigureOut">
              <a:rPr lang="es-PE" smtClean="0"/>
              <a:t>16/01/2016</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655312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62D78F4A-7697-491B-B98E-AE51EB7244A1}" type="datetimeFigureOut">
              <a:rPr lang="es-PE" smtClean="0"/>
              <a:t>16/01/2016</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4202182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2D78F4A-7697-491B-B98E-AE51EB7244A1}" type="datetimeFigureOut">
              <a:rPr lang="es-PE" smtClean="0"/>
              <a:t>16/01/2016</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4170973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2D78F4A-7697-491B-B98E-AE51EB7244A1}" type="datetimeFigureOut">
              <a:rPr lang="es-PE" smtClean="0"/>
              <a:t>16/01/2016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4094114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2D78F4A-7697-491B-B98E-AE51EB7244A1}" type="datetimeFigureOut">
              <a:rPr lang="es-PE" smtClean="0"/>
              <a:t>16/01/2016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296878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62D78F4A-7697-491B-B98E-AE51EB7244A1}" type="datetimeFigureOut">
              <a:rPr lang="es-PE" smtClean="0"/>
              <a:t>16/01/2016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2108947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62D78F4A-7697-491B-B98E-AE51EB7244A1}" type="datetimeFigureOut">
              <a:rPr lang="es-PE" smtClean="0"/>
              <a:t>16/01/2016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2643E6A-1355-4BCE-A359-5E16A82A148F}" type="slidenum">
              <a:rPr lang="es-PE" smtClean="0"/>
              <a:t>‹Nº›</a:t>
            </a:fld>
            <a:endParaRPr lang="es-PE"/>
          </a:p>
        </p:txBody>
      </p:sp>
    </p:spTree>
    <p:extLst>
      <p:ext uri="{BB962C8B-B14F-4D97-AF65-F5344CB8AC3E}">
        <p14:creationId xmlns:p14="http://schemas.microsoft.com/office/powerpoint/2010/main" val="2445914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1935993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D78F4A-7697-491B-B98E-AE51EB7244A1}" type="datetimeFigureOut">
              <a:rPr lang="es-PE" smtClean="0"/>
              <a:t>16/01/2016</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643E6A-1355-4BCE-A359-5E16A82A148F}" type="slidenum">
              <a:rPr lang="es-PE" smtClean="0"/>
              <a:t>‹Nº›</a:t>
            </a:fld>
            <a:endParaRPr lang="es-PE"/>
          </a:p>
        </p:txBody>
      </p:sp>
    </p:spTree>
    <p:extLst>
      <p:ext uri="{BB962C8B-B14F-4D97-AF65-F5344CB8AC3E}">
        <p14:creationId xmlns:p14="http://schemas.microsoft.com/office/powerpoint/2010/main" val="2050168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149749528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5.gif"/><Relationship Id="rId5" Type="http://schemas.openxmlformats.org/officeDocument/2006/relationships/image" Target="../media/image24.gif"/><Relationship Id="rId4" Type="http://schemas.openxmlformats.org/officeDocument/2006/relationships/image" Target="../media/image23.gif"/></Relationships>
</file>

<file path=ppt/slides/_rels/slide13.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29212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CuadroTexto 5"/>
          <p:cNvSpPr txBox="1"/>
          <p:nvPr/>
        </p:nvSpPr>
        <p:spPr>
          <a:xfrm>
            <a:off x="2674513" y="347729"/>
            <a:ext cx="7946265" cy="1600438"/>
          </a:xfrm>
          <a:prstGeom prst="rect">
            <a:avLst/>
          </a:prstGeom>
          <a:noFill/>
        </p:spPr>
        <p:txBody>
          <a:bodyPr wrap="square" rtlCol="0">
            <a:spAutoFit/>
          </a:bodyPr>
          <a:lstStyle/>
          <a:p>
            <a:r>
              <a:rPr lang="es-PE" sz="8000" b="1" dirty="0" smtClean="0">
                <a:solidFill>
                  <a:srgbClr val="FFFF00"/>
                </a:solidFill>
                <a:effectLst>
                  <a:glow rad="228600">
                    <a:srgbClr val="FF3300"/>
                  </a:glow>
                </a:effectLst>
                <a:latin typeface="Monotype Corsiva" panose="03010101010201010101" pitchFamily="66" charset="0"/>
              </a:rPr>
              <a:t>Frases  y  Paisajes</a:t>
            </a:r>
          </a:p>
          <a:p>
            <a:endParaRPr lang="es-PE" b="1" dirty="0">
              <a:solidFill>
                <a:schemeClr val="bg1"/>
              </a:solidFill>
              <a:effectLst>
                <a:glow rad="228600">
                  <a:srgbClr val="0000FF"/>
                </a:glow>
              </a:effectLst>
            </a:endParaRPr>
          </a:p>
        </p:txBody>
      </p:sp>
    </p:spTree>
    <p:extLst>
      <p:ext uri="{BB962C8B-B14F-4D97-AF65-F5344CB8AC3E}">
        <p14:creationId xmlns:p14="http://schemas.microsoft.com/office/powerpoint/2010/main" val="81946858"/>
      </p:ext>
    </p:extLst>
  </p:cSld>
  <p:clrMapOvr>
    <a:masterClrMapping/>
  </p:clrMapOvr>
  <mc:AlternateContent xmlns:mc="http://schemas.openxmlformats.org/markup-compatibility/2006" xmlns:p14="http://schemas.microsoft.com/office/powerpoint/2010/main">
    <mc:Choice Requires="p14">
      <p:transition spd="slow" p14:dur="2000" advTm="6000">
        <p:sndAc>
          <p:stSnd>
            <p:snd r:embed="rId2" name="23_Les Fleurs Sauvages   Richard Clayderman.wav"/>
          </p:stSnd>
        </p:sndAc>
      </p:transition>
    </mc:Choice>
    <mc:Fallback xmlns="">
      <p:transition spd="slow" advTm="6000">
        <p:sndAc>
          <p:stSnd>
            <p:snd r:embed="rId4" name="23_Les Fleurs Sauvages   Richard Clayderm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1500" autoRev="1" fill="hold">
                                          <p:stCondLst>
                                            <p:cond delay="0"/>
                                          </p:stCondLst>
                                        </p:cTn>
                                        <p:tgtEl>
                                          <p:spTgt spid="6"/>
                                        </p:tgtEl>
                                        <p:attrNameLst>
                                          <p:attrName>ppt_w</p:attrName>
                                        </p:attrNameLst>
                                      </p:cBhvr>
                                    </p:anim>
                                    <p:anim by="(#ppt_w*0.50)" calcmode="lin" valueType="num">
                                      <p:cBhvr>
                                        <p:cTn id="8" dur="1500" decel="50000" autoRev="1" fill="hold">
                                          <p:stCondLst>
                                            <p:cond delay="0"/>
                                          </p:stCondLst>
                                        </p:cTn>
                                        <p:tgtEl>
                                          <p:spTgt spid="6"/>
                                        </p:tgtEl>
                                        <p:attrNameLst>
                                          <p:attrName>ppt_x</p:attrName>
                                        </p:attrNameLst>
                                      </p:cBhvr>
                                    </p:anim>
                                    <p:anim from="(-#ppt_h/2)" to="(#ppt_y)" calcmode="lin" valueType="num">
                                      <p:cBhvr>
                                        <p:cTn id="9" dur="3000" fill="hold">
                                          <p:stCondLst>
                                            <p:cond delay="0"/>
                                          </p:stCondLst>
                                        </p:cTn>
                                        <p:tgtEl>
                                          <p:spTgt spid="6"/>
                                        </p:tgtEl>
                                        <p:attrNameLst>
                                          <p:attrName>ppt_y</p:attrName>
                                        </p:attrNameLst>
                                      </p:cBhvr>
                                    </p:anim>
                                    <p:animRot by="21600000">
                                      <p:cBhvr>
                                        <p:cTn id="10" dur="3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917108" y="5990649"/>
            <a:ext cx="5899372" cy="584775"/>
          </a:xfrm>
          <a:prstGeom prst="rect">
            <a:avLst/>
          </a:prstGeom>
        </p:spPr>
        <p:txBody>
          <a:bodyPr wrap="none">
            <a:spAutoFit/>
          </a:bodyPr>
          <a:lstStyle/>
          <a:p>
            <a:r>
              <a:rPr lang="es-ES" sz="3200" b="1" dirty="0">
                <a:solidFill>
                  <a:srgbClr val="0000FF"/>
                </a:solidFill>
                <a:effectLst>
                  <a:glow rad="228600">
                    <a:srgbClr val="FFFFFF"/>
                  </a:glow>
                </a:effectLst>
                <a:latin typeface="Monotype Corsiva" panose="03010101010201010101" pitchFamily="66" charset="0"/>
                <a:ea typeface="Times New Roman" panose="02020603050405020304" pitchFamily="18" charset="0"/>
              </a:rPr>
              <a:t>La melancolía es el placer de estar triste</a:t>
            </a:r>
            <a:endParaRPr lang="es-PE" sz="3200" b="1" dirty="0">
              <a:solidFill>
                <a:srgbClr val="0000FF"/>
              </a:solidFill>
              <a:effectLst>
                <a:glow rad="228600">
                  <a:srgbClr val="FFFFFF"/>
                </a:glow>
              </a:effectLst>
              <a:latin typeface="Monotype Corsiva" panose="03010101010201010101" pitchFamily="66" charset="0"/>
            </a:endParaRPr>
          </a:p>
        </p:txBody>
      </p:sp>
      <p:pic>
        <p:nvPicPr>
          <p:cNvPr id="4" name="Picture 2" descr="http://automobilein.com/wp-content/uploads/2014/11/High-Definition-Wallpaper-Natu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598178"/>
      </p:ext>
    </p:extLst>
  </p:cSld>
  <p:clrMapOvr>
    <a:masterClrMapping/>
  </p:clrMapOvr>
  <mc:AlternateContent xmlns:mc="http://schemas.openxmlformats.org/markup-compatibility/2006" xmlns:p14="http://schemas.microsoft.com/office/powerpoint/2010/main">
    <mc:Choice Requires="p14">
      <p:transition spd="slow" p14:dur="35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ppt_x"/>
                                          </p:val>
                                        </p:tav>
                                      </p:tavLst>
                                    </p:anim>
                                    <p:anim calcmode="lin" valueType="num">
                                      <p:cBhvr additive="base">
                                        <p:cTn id="7" dur="3000"/>
                                        <p:tgtEl>
                                          <p:spTgt spid="4"/>
                                        </p:tgtEl>
                                        <p:attrNameLst>
                                          <p:attrName>ppt_y</p:attrName>
                                        </p:attrNameLst>
                                      </p:cBhvr>
                                      <p:tavLst>
                                        <p:tav tm="0">
                                          <p:val>
                                            <p:strVal val="ppt_y"/>
                                          </p:val>
                                        </p:tav>
                                        <p:tav tm="100000">
                                          <p:val>
                                            <p:strVal val="1+ppt_h/2"/>
                                          </p:val>
                                        </p:tav>
                                      </p:tavLst>
                                    </p:anim>
                                    <p:set>
                                      <p:cBhvr>
                                        <p:cTn id="8"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4" name="Rectángulo 3"/>
          <p:cNvSpPr/>
          <p:nvPr/>
        </p:nvSpPr>
        <p:spPr>
          <a:xfrm>
            <a:off x="1536880" y="875764"/>
            <a:ext cx="11621036" cy="553357"/>
          </a:xfrm>
          <a:prstGeom prst="rect">
            <a:avLst/>
          </a:prstGeom>
        </p:spPr>
        <p:txBody>
          <a:bodyPr wrap="square">
            <a:spAutoFit/>
          </a:bodyPr>
          <a:lstStyle/>
          <a:p>
            <a:pPr>
              <a:lnSpc>
                <a:spcPct val="107000"/>
              </a:lnSpc>
              <a:spcAft>
                <a:spcPts val="1500"/>
              </a:spcAft>
            </a:pPr>
            <a:r>
              <a:rPr lang="es-ES" sz="2800" b="1" dirty="0">
                <a:solidFill>
                  <a:srgbClr val="00FF00"/>
                </a:solidFill>
                <a:effectLst>
                  <a:glow rad="228600">
                    <a:srgbClr val="0000FF"/>
                  </a:glow>
                </a:effectLst>
                <a:latin typeface="Monotype Corsiva" panose="03010101010201010101" pitchFamily="66" charset="0"/>
                <a:ea typeface="Times New Roman" panose="02020603050405020304" pitchFamily="18" charset="0"/>
                <a:cs typeface="Times New Roman" panose="02020603050405020304" pitchFamily="18" charset="0"/>
              </a:rPr>
              <a:t>Tristeza es ese sentimiento que te deja el amor después de haberlo perdido.</a:t>
            </a:r>
            <a:endParaRPr lang="es-PE" sz="2800" b="1" dirty="0">
              <a:solidFill>
                <a:srgbClr val="00FF00"/>
              </a:solidFill>
              <a:effectLst>
                <a:glow rad="228600">
                  <a:srgbClr val="0000FF"/>
                </a:glow>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6" name="Picture 4" descr="31419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42316142"/>
      </p:ext>
    </p:extLst>
  </p:cSld>
  <p:clrMapOvr>
    <a:masterClrMapping/>
  </p:clrMapOvr>
  <mc:AlternateContent xmlns:mc="http://schemas.openxmlformats.org/markup-compatibility/2006" xmlns:p14="http://schemas.microsoft.com/office/powerpoint/2010/main">
    <mc:Choice Requires="p14">
      <p:transition spd="slow" p14:dur="35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8" fill="hold" nodeType="click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ppt_w*1.125000"/>
                                          </p:val>
                                        </p:tav>
                                      </p:tavLst>
                                    </p:anim>
                                    <p:animEffect transition="out" filter="wipe(left)">
                                      <p:cBhvr>
                                        <p:cTn id="7" dur="5000"/>
                                        <p:tgtEl>
                                          <p:spTgt spid="6"/>
                                        </p:tgtEl>
                                      </p:cBhvr>
                                    </p:animEffect>
                                    <p:set>
                                      <p:cBhvr>
                                        <p:cTn id="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1674254" y="195209"/>
            <a:ext cx="10818253" cy="523220"/>
          </a:xfrm>
          <a:prstGeom prst="rect">
            <a:avLst/>
          </a:prstGeom>
        </p:spPr>
        <p:txBody>
          <a:bodyPr wrap="square">
            <a:spAutoFit/>
          </a:bodyPr>
          <a:lstStyle/>
          <a:p>
            <a:r>
              <a:rPr lang="es-ES" sz="2800" b="1" dirty="0">
                <a:solidFill>
                  <a:srgbClr val="0000FF"/>
                </a:solidFill>
                <a:effectLst>
                  <a:glow rad="228600">
                    <a:srgbClr val="66FFFF"/>
                  </a:glow>
                </a:effectLst>
                <a:latin typeface="Monotype Corsiva" panose="03010101010201010101" pitchFamily="66" charset="0"/>
                <a:ea typeface="Times New Roman" panose="02020603050405020304" pitchFamily="18" charset="0"/>
              </a:rPr>
              <a:t>Mas vale una triste sonrisa que la tristeza de no volver a </a:t>
            </a:r>
            <a:r>
              <a:rPr lang="es-ES" sz="2800" b="1" dirty="0" smtClean="0">
                <a:solidFill>
                  <a:srgbClr val="0000FF"/>
                </a:solidFill>
                <a:effectLst>
                  <a:glow rad="228600">
                    <a:srgbClr val="66FFFF"/>
                  </a:glow>
                </a:effectLst>
                <a:latin typeface="Monotype Corsiva" panose="03010101010201010101" pitchFamily="66" charset="0"/>
                <a:ea typeface="Times New Roman" panose="02020603050405020304" pitchFamily="18" charset="0"/>
              </a:rPr>
              <a:t>sonreír</a:t>
            </a:r>
            <a:endParaRPr lang="es-PE" sz="2800" b="1" dirty="0">
              <a:solidFill>
                <a:srgbClr val="0000FF"/>
              </a:solidFill>
              <a:effectLst>
                <a:glow rad="228600">
                  <a:srgbClr val="66FFFF"/>
                </a:glow>
              </a:effectLst>
              <a:latin typeface="Monotype Corsiva" panose="03010101010201010101" pitchFamily="66" charset="0"/>
            </a:endParaRPr>
          </a:p>
        </p:txBody>
      </p:sp>
      <p:pic>
        <p:nvPicPr>
          <p:cNvPr id="7" name="Picture 4" descr="31314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41685102"/>
      </p:ext>
    </p:extLst>
  </p:cSld>
  <p:clrMapOvr>
    <a:masterClrMapping/>
  </p:clrMapOvr>
  <mc:AlternateContent xmlns:mc="http://schemas.openxmlformats.org/markup-compatibility/2006" xmlns:p14="http://schemas.microsoft.com/office/powerpoint/2010/main">
    <mc:Choice Requires="p14">
      <p:transition spd="slow" p14:dur="35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xit" presetSubtype="0" accel="100000" fill="hold" nodeType="click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fltVal val="0"/>
                                          </p:val>
                                        </p:tav>
                                      </p:tavLst>
                                    </p:anim>
                                    <p:anim calcmode="lin" valueType="num">
                                      <p:cBhvr>
                                        <p:cTn id="8" dur="3000"/>
                                        <p:tgtEl>
                                          <p:spTgt spid="7"/>
                                        </p:tgtEl>
                                        <p:attrNameLst>
                                          <p:attrName>style.rotation</p:attrName>
                                        </p:attrNameLst>
                                      </p:cBhvr>
                                      <p:tavLst>
                                        <p:tav tm="0">
                                          <p:val>
                                            <p:fltVal val="0"/>
                                          </p:val>
                                        </p:tav>
                                        <p:tav tm="100000">
                                          <p:val>
                                            <p:fltVal val="360"/>
                                          </p:val>
                                        </p:tav>
                                      </p:tavLst>
                                    </p:anim>
                                    <p:animEffect transition="out" filter="fade">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687132" y="0"/>
            <a:ext cx="11475077" cy="553357"/>
          </a:xfrm>
          <a:prstGeom prst="rect">
            <a:avLst/>
          </a:prstGeom>
        </p:spPr>
        <p:txBody>
          <a:bodyPr wrap="square">
            <a:spAutoFit/>
          </a:bodyPr>
          <a:lstStyle/>
          <a:p>
            <a:pPr>
              <a:lnSpc>
                <a:spcPct val="107000"/>
              </a:lnSpc>
              <a:spcAft>
                <a:spcPts val="1500"/>
              </a:spcAft>
            </a:pPr>
            <a:r>
              <a:rPr lang="es-ES" sz="2800" b="1" dirty="0">
                <a:solidFill>
                  <a:srgbClr val="000510"/>
                </a:solidFill>
                <a:effectLst>
                  <a:glow rad="228600">
                    <a:srgbClr val="FFFFFF"/>
                  </a:glow>
                </a:effectLst>
                <a:latin typeface="Monotype Corsiva" panose="03010101010201010101" pitchFamily="66" charset="0"/>
                <a:ea typeface="Times New Roman" panose="02020603050405020304" pitchFamily="18" charset="0"/>
                <a:cs typeface="Times New Roman" panose="02020603050405020304" pitchFamily="18" charset="0"/>
              </a:rPr>
              <a:t>La mirada melancólica encierra la más grande de las bellas tristezas.</a:t>
            </a:r>
            <a:endParaRPr lang="es-PE" sz="2800" b="1" dirty="0">
              <a:solidFill>
                <a:srgbClr val="000510"/>
              </a:solidFill>
              <a:effectLst>
                <a:glow rad="228600">
                  <a:srgbClr val="FFFFFF"/>
                </a:glow>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4" name="Picture 4" descr="192386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858522151"/>
      </p:ext>
    </p:extLst>
  </p:cSld>
  <p:clrMapOvr>
    <a:masterClrMapping/>
  </p:clrMapOvr>
  <mc:AlternateContent xmlns:mc="http://schemas.openxmlformats.org/markup-compatibility/2006" xmlns:p14="http://schemas.microsoft.com/office/powerpoint/2010/main">
    <mc:Choice Requires="p14">
      <p:transition spd="slow" p14:dur="35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o 2"/>
          <p:cNvGrpSpPr/>
          <p:nvPr/>
        </p:nvGrpSpPr>
        <p:grpSpPr>
          <a:xfrm>
            <a:off x="0" y="0"/>
            <a:ext cx="12191999" cy="6858000"/>
            <a:chOff x="0" y="0"/>
            <a:chExt cx="12191999" cy="685800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122794" cy="6858000"/>
            </a:xfrm>
            <a:prstGeom prst="rect">
              <a:avLst/>
            </a:prstGeom>
          </p:spPr>
        </p:pic>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l="83609"/>
            <a:stretch/>
          </p:blipFill>
          <p:spPr>
            <a:xfrm flipH="1">
              <a:off x="10122793" y="0"/>
              <a:ext cx="2069206" cy="6858000"/>
            </a:xfrm>
            <a:prstGeom prst="rect">
              <a:avLst/>
            </a:prstGeom>
          </p:spPr>
        </p:pic>
      </p:grpSp>
      <p:sp>
        <p:nvSpPr>
          <p:cNvPr id="4" name="Rectángulo 3"/>
          <p:cNvSpPr/>
          <p:nvPr/>
        </p:nvSpPr>
        <p:spPr>
          <a:xfrm>
            <a:off x="7298029" y="5263000"/>
            <a:ext cx="4893971" cy="1475404"/>
          </a:xfrm>
          <a:prstGeom prst="rect">
            <a:avLst/>
          </a:prstGeom>
        </p:spPr>
        <p:txBody>
          <a:bodyPr wrap="square">
            <a:spAutoFit/>
          </a:bodyPr>
          <a:lstStyle/>
          <a:p>
            <a:pPr>
              <a:lnSpc>
                <a:spcPct val="107000"/>
              </a:lnSpc>
              <a:spcAft>
                <a:spcPts val="1500"/>
              </a:spcAft>
            </a:pPr>
            <a:r>
              <a:rPr lang="es-ES" sz="2800" b="1" dirty="0">
                <a:solidFill>
                  <a:srgbClr val="FFFF00"/>
                </a:solidFill>
                <a:effectLst>
                  <a:glow rad="228600">
                    <a:srgbClr val="E12727"/>
                  </a:glow>
                </a:effectLst>
                <a:latin typeface="Monotype Corsiva" panose="03010101010201010101" pitchFamily="66" charset="0"/>
                <a:ea typeface="Times New Roman" panose="02020603050405020304" pitchFamily="18" charset="0"/>
                <a:cs typeface="Times New Roman" panose="02020603050405020304" pitchFamily="18" charset="0"/>
              </a:rPr>
              <a:t>Cada vez que sientas que la tristeza te persigue, déjala entrar a tu vida, que con ella aprenderás a ser fuerte.</a:t>
            </a:r>
            <a:endParaRPr lang="es-PE" sz="2800" b="1" dirty="0">
              <a:solidFill>
                <a:srgbClr val="FFFF00"/>
              </a:solidFill>
              <a:effectLst>
                <a:glow rad="228600">
                  <a:srgbClr val="E12727"/>
                </a:glow>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8" name="Picture 4" descr="202436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 y="0"/>
            <a:ext cx="12191999"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68596102"/>
      </p:ext>
    </p:extLst>
  </p:cSld>
  <p:clrMapOvr>
    <a:masterClrMapping/>
  </p:clrMapOvr>
  <mc:AlternateContent xmlns:mc="http://schemas.openxmlformats.org/markup-compatibility/2006" xmlns:p14="http://schemas.microsoft.com/office/powerpoint/2010/main">
    <mc:Choice Requires="p14">
      <p:transition spd="slow" p14:dur="35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3000"/>
                                        <p:tgtEl>
                                          <p:spTgt spid="8"/>
                                        </p:tgtEl>
                                        <p:attrNameLst>
                                          <p:attrName>ppt_x</p:attrName>
                                        </p:attrNameLst>
                                      </p:cBhvr>
                                      <p:tavLst>
                                        <p:tav tm="0">
                                          <p:val>
                                            <p:strVal val="#ppt_x"/>
                                          </p:val>
                                        </p:tav>
                                        <p:tav tm="100000">
                                          <p:val>
                                            <p:strVal val="#ppt_x+#ppt_w*1.125000"/>
                                          </p:val>
                                        </p:tav>
                                      </p:tavLst>
                                    </p:anim>
                                    <p:animEffect transition="out" filter="wipe(right)">
                                      <p:cBhvr>
                                        <p:cTn id="7" dur="3000"/>
                                        <p:tgtEl>
                                          <p:spTgt spid="8"/>
                                        </p:tgtEl>
                                      </p:cBhvr>
                                    </p:animEffect>
                                    <p:set>
                                      <p:cBhvr>
                                        <p:cTn id="8"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ángulo 1"/>
          <p:cNvSpPr/>
          <p:nvPr/>
        </p:nvSpPr>
        <p:spPr>
          <a:xfrm>
            <a:off x="197320" y="161421"/>
            <a:ext cx="12115037" cy="553357"/>
          </a:xfrm>
          <a:prstGeom prst="rect">
            <a:avLst/>
          </a:prstGeom>
        </p:spPr>
        <p:txBody>
          <a:bodyPr wrap="square">
            <a:spAutoFit/>
          </a:bodyPr>
          <a:lstStyle/>
          <a:p>
            <a:pPr>
              <a:lnSpc>
                <a:spcPct val="107000"/>
              </a:lnSpc>
              <a:spcAft>
                <a:spcPts val="1500"/>
              </a:spcAft>
            </a:pPr>
            <a:r>
              <a:rPr lang="es-ES" sz="2800" b="1" dirty="0">
                <a:solidFill>
                  <a:srgbClr val="0000FF"/>
                </a:solidFill>
                <a:effectLst>
                  <a:glow rad="228600">
                    <a:srgbClr val="FFFFFF"/>
                  </a:glow>
                </a:effectLst>
                <a:latin typeface="Monotype Corsiva" panose="03010101010201010101" pitchFamily="66" charset="0"/>
                <a:ea typeface="Times New Roman" panose="02020603050405020304" pitchFamily="18" charset="0"/>
                <a:cs typeface="Times New Roman" panose="02020603050405020304" pitchFamily="18" charset="0"/>
              </a:rPr>
              <a:t>Tu sonrisa es la luz que ilumina mi alma, tu llanto la tormenta que destruye mi corazón</a:t>
            </a:r>
            <a:r>
              <a:rPr lang="es-ES" sz="2800" b="1" dirty="0">
                <a:solidFill>
                  <a:schemeClr val="bg1"/>
                </a:solidFill>
                <a:effectLst>
                  <a:glow rad="228600">
                    <a:srgbClr val="FFFFFF"/>
                  </a:glow>
                </a:effectLst>
                <a:latin typeface="Monotype Corsiva" panose="03010101010201010101" pitchFamily="66" charset="0"/>
                <a:ea typeface="Times New Roman" panose="02020603050405020304" pitchFamily="18" charset="0"/>
                <a:cs typeface="Times New Roman" panose="02020603050405020304" pitchFamily="18" charset="0"/>
              </a:rPr>
              <a:t>.</a:t>
            </a:r>
            <a:endParaRPr lang="es-PE" sz="2800" b="1" dirty="0">
              <a:solidFill>
                <a:schemeClr val="bg1"/>
              </a:solidFill>
              <a:effectLst>
                <a:glow rad="228600">
                  <a:srgbClr val="FFFFFF"/>
                </a:glow>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5" name="Picture 4" descr="26919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0" y="0"/>
            <a:ext cx="12312357"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942872786"/>
      </p:ext>
    </p:extLst>
  </p:cSld>
  <p:clrMapOvr>
    <a:masterClrMapping/>
  </p:clrMapOvr>
  <mc:AlternateContent xmlns:mc="http://schemas.openxmlformats.org/markup-compatibility/2006" xmlns:p14="http://schemas.microsoft.com/office/powerpoint/2010/main">
    <mc:Choice Requires="p14">
      <p:transition spd="slow" p14:dur="35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5"/>
                                        </p:tgtEl>
                                        <p:attrNameLst>
                                          <p:attrName>ppt_w</p:attrName>
                                        </p:attrNameLst>
                                      </p:cBhvr>
                                      <p:tavLst>
                                        <p:tav tm="0">
                                          <p:val>
                                            <p:strVal val="ppt_w"/>
                                          </p:val>
                                        </p:tav>
                                        <p:tav tm="100000">
                                          <p:val>
                                            <p:fltVal val="0"/>
                                          </p:val>
                                        </p:tav>
                                      </p:tavLst>
                                    </p:anim>
                                    <p:anim calcmode="lin" valueType="num">
                                      <p:cBhvr>
                                        <p:cTn id="7" dur="500"/>
                                        <p:tgtEl>
                                          <p:spTgt spid="5"/>
                                        </p:tgtEl>
                                        <p:attrNameLst>
                                          <p:attrName>ppt_h</p:attrName>
                                        </p:attrNameLst>
                                      </p:cBhvr>
                                      <p:tavLst>
                                        <p:tav tm="0">
                                          <p:val>
                                            <p:strVal val="ppt_h"/>
                                          </p:val>
                                        </p:tav>
                                        <p:tav tm="100000">
                                          <p:val>
                                            <p:fltVal val="0"/>
                                          </p:val>
                                        </p:tav>
                                      </p:tavLst>
                                    </p:anim>
                                    <p:animEffect transition="out" filter="fade">
                                      <p:cBhvr>
                                        <p:cTn id="8" dur="500"/>
                                        <p:tgtEl>
                                          <p:spTgt spid="5"/>
                                        </p:tgtEl>
                                      </p:cBhvr>
                                    </p:animEffect>
                                    <p:set>
                                      <p:cBhvr>
                                        <p:cTn id="9" dur="1" fill="hold">
                                          <p:stCondLst>
                                            <p:cond delay="499"/>
                                          </p:stCondLst>
                                        </p:cTn>
                                        <p:tgtEl>
                                          <p:spTgt spid="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3" presetClass="exit" presetSubtype="20" fill="hold" nodeType="clickEffect">
                                  <p:stCondLst>
                                    <p:cond delay="0"/>
                                  </p:stCondLst>
                                  <p:childTnLst>
                                    <p:anim calcmode="lin" valueType="num">
                                      <p:cBhvr>
                                        <p:cTn id="13" dur="5000"/>
                                        <p:tgtEl>
                                          <p:spTgt spid="5"/>
                                        </p:tgtEl>
                                        <p:attrNameLst>
                                          <p:attrName>ppt_w</p:attrName>
                                        </p:attrNameLst>
                                      </p:cBhvr>
                                      <p:tavLst>
                                        <p:tav tm="0">
                                          <p:val>
                                            <p:strVal val="ppt_w"/>
                                          </p:val>
                                        </p:tav>
                                        <p:tav tm="100000">
                                          <p:val>
                                            <p:strVal val="(6*min(max(ppt_w*ppt_h,.3),1)-7.4)/-.7*ppt_w"/>
                                          </p:val>
                                        </p:tav>
                                      </p:tavLst>
                                    </p:anim>
                                    <p:anim calcmode="lin" valueType="num">
                                      <p:cBhvr>
                                        <p:cTn id="14" dur="5000"/>
                                        <p:tgtEl>
                                          <p:spTgt spid="5"/>
                                        </p:tgtEl>
                                        <p:attrNameLst>
                                          <p:attrName>ppt_h</p:attrName>
                                        </p:attrNameLst>
                                      </p:cBhvr>
                                      <p:tavLst>
                                        <p:tav tm="0">
                                          <p:val>
                                            <p:strVal val="ppt_h"/>
                                          </p:val>
                                        </p:tav>
                                        <p:tav tm="100000">
                                          <p:val>
                                            <p:strVal val="(6*min(max(ppt_w*ppt_h,.3),1)-7.4)/-.7*ppt_h"/>
                                          </p:val>
                                        </p:tav>
                                      </p:tavLst>
                                    </p:anim>
                                    <p:anim calcmode="lin" valueType="num">
                                      <p:cBhvr>
                                        <p:cTn id="15" dur="5000"/>
                                        <p:tgtEl>
                                          <p:spTgt spid="5"/>
                                        </p:tgtEl>
                                        <p:attrNameLst>
                                          <p:attrName>ppt_y</p:attrName>
                                        </p:attrNameLst>
                                      </p:cBhvr>
                                      <p:tavLst>
                                        <p:tav tm="0">
                                          <p:val>
                                            <p:strVal val="ppt_y"/>
                                          </p:val>
                                        </p:tav>
                                        <p:tav tm="100000">
                                          <p:val>
                                            <p:strVal val="1+(6*min(max(ppt_w*ppt_h,.3),1)-7.4)/-.7*ppt_h/2"/>
                                          </p:val>
                                        </p:tav>
                                      </p:tavLst>
                                    </p:anim>
                                    <p:set>
                                      <p:cBhvr>
                                        <p:cTn id="16"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9426" cy="7383661"/>
          </a:xfrm>
          <a:prstGeom prst="rect">
            <a:avLst/>
          </a:prstGeom>
        </p:spPr>
      </p:pic>
      <p:sp>
        <p:nvSpPr>
          <p:cNvPr id="6" name="Rectángulo 5"/>
          <p:cNvSpPr/>
          <p:nvPr/>
        </p:nvSpPr>
        <p:spPr>
          <a:xfrm>
            <a:off x="463639" y="115394"/>
            <a:ext cx="11539471" cy="954107"/>
          </a:xfrm>
          <a:prstGeom prst="rect">
            <a:avLst/>
          </a:prstGeom>
        </p:spPr>
        <p:txBody>
          <a:bodyPr wrap="square">
            <a:spAutoFit/>
          </a:bodyPr>
          <a:lstStyle/>
          <a:p>
            <a:pPr algn="ctr"/>
            <a:r>
              <a:rPr lang="es-ES" sz="2800" b="1" dirty="0">
                <a:solidFill>
                  <a:srgbClr val="00FF00"/>
                </a:solidFill>
                <a:effectLst>
                  <a:glow rad="228600">
                    <a:srgbClr val="663300"/>
                  </a:glow>
                </a:effectLst>
                <a:latin typeface="Monotype Corsiva" panose="03010101010201010101" pitchFamily="66" charset="0"/>
                <a:ea typeface="Times New Roman" panose="02020603050405020304" pitchFamily="18" charset="0"/>
              </a:rPr>
              <a:t>Llorar significa desahogar al corazón y así demostrar las emociones y los sentimientos más profundos que llevamos en el alma</a:t>
            </a:r>
            <a:endParaRPr lang="es-PE" sz="2800" b="1" dirty="0">
              <a:solidFill>
                <a:srgbClr val="00FF00"/>
              </a:solidFill>
              <a:effectLst>
                <a:glow rad="228600">
                  <a:srgbClr val="663300"/>
                </a:glow>
              </a:effectLst>
              <a:latin typeface="Monotype Corsiva" panose="03010101010201010101" pitchFamily="66" charset="0"/>
            </a:endParaRPr>
          </a:p>
        </p:txBody>
      </p:sp>
      <p:pic>
        <p:nvPicPr>
          <p:cNvPr id="7" name="Picture 4" descr="232224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0" y="0"/>
            <a:ext cx="12192000" cy="749905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36582199"/>
      </p:ext>
    </p:extLst>
  </p:cSld>
  <p:clrMapOvr>
    <a:masterClrMapping/>
  </p:clrMapOvr>
  <mc:AlternateContent xmlns:mc="http://schemas.openxmlformats.org/markup-compatibility/2006" xmlns:p14="http://schemas.microsoft.com/office/powerpoint/2010/main">
    <mc:Choice Requires="p14">
      <p:transition spd="slow" p14:dur="35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xit" presetSubtype="0" fill="hold" nodeType="clickEffect">
                                  <p:stCondLst>
                                    <p:cond delay="0"/>
                                  </p:stCondLst>
                                  <p:childTnLst>
                                    <p:animEffect transition="out" filter="fade">
                                      <p:cBhvr>
                                        <p:cTn id="6" dur="3000"/>
                                        <p:tgtEl>
                                          <p:spTgt spid="7"/>
                                        </p:tgtEl>
                                      </p:cBhvr>
                                    </p:animEffect>
                                    <p:anim calcmode="lin" valueType="num">
                                      <p:cBhvr>
                                        <p:cTn id="7" dur="3000"/>
                                        <p:tgtEl>
                                          <p:spTgt spid="7"/>
                                        </p:tgtEl>
                                        <p:attrNameLst>
                                          <p:attrName>style.rotation</p:attrName>
                                        </p:attrNameLst>
                                      </p:cBhvr>
                                      <p:tavLst>
                                        <p:tav tm="0">
                                          <p:val>
                                            <p:fltVal val="0"/>
                                          </p:val>
                                        </p:tav>
                                        <p:tav tm="100000">
                                          <p:val>
                                            <p:fltVal val="720"/>
                                          </p:val>
                                        </p:tav>
                                      </p:tavLst>
                                    </p:anim>
                                    <p:anim calcmode="lin" valueType="num">
                                      <p:cBhvr>
                                        <p:cTn id="8" dur="3000"/>
                                        <p:tgtEl>
                                          <p:spTgt spid="7"/>
                                        </p:tgtEl>
                                        <p:attrNameLst>
                                          <p:attrName>ppt_h</p:attrName>
                                        </p:attrNameLst>
                                      </p:cBhvr>
                                      <p:tavLst>
                                        <p:tav tm="0">
                                          <p:val>
                                            <p:strVal val="ppt_h"/>
                                          </p:val>
                                        </p:tav>
                                        <p:tav tm="100000">
                                          <p:val>
                                            <p:fltVal val="0"/>
                                          </p:val>
                                        </p:tav>
                                      </p:tavLst>
                                    </p:anim>
                                    <p:anim calcmode="lin" valueType="num">
                                      <p:cBhvr>
                                        <p:cTn id="9" dur="3000"/>
                                        <p:tgtEl>
                                          <p:spTgt spid="7"/>
                                        </p:tgtEl>
                                        <p:attrNameLst>
                                          <p:attrName>ppt_w</p:attrName>
                                        </p:attrNameLst>
                                      </p:cBhvr>
                                      <p:tavLst>
                                        <p:tav tm="0">
                                          <p:val>
                                            <p:strVal val="ppt_w"/>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57623"/>
          </a:xfrm>
          <a:prstGeom prst="rect">
            <a:avLst/>
          </a:prstGeom>
        </p:spPr>
      </p:pic>
      <p:sp>
        <p:nvSpPr>
          <p:cNvPr id="2" name="Rectángulo 1"/>
          <p:cNvSpPr/>
          <p:nvPr/>
        </p:nvSpPr>
        <p:spPr>
          <a:xfrm>
            <a:off x="-341291" y="5780782"/>
            <a:ext cx="12874581" cy="1077218"/>
          </a:xfrm>
          <a:prstGeom prst="rect">
            <a:avLst/>
          </a:prstGeom>
        </p:spPr>
        <p:txBody>
          <a:bodyPr wrap="square">
            <a:spAutoFit/>
          </a:bodyPr>
          <a:lstStyle/>
          <a:p>
            <a:pPr algn="ctr"/>
            <a:r>
              <a:rPr lang="es-ES" sz="3200" b="1" dirty="0">
                <a:solidFill>
                  <a:schemeClr val="accent4">
                    <a:lumMod val="40000"/>
                    <a:lumOff val="60000"/>
                  </a:schemeClr>
                </a:solidFill>
                <a:effectLst>
                  <a:glow rad="228600">
                    <a:srgbClr val="003300"/>
                  </a:glow>
                </a:effectLst>
                <a:latin typeface="Monotype Corsiva" panose="03010101010201010101" pitchFamily="66" charset="0"/>
                <a:ea typeface="Times New Roman" panose="02020603050405020304" pitchFamily="18" charset="0"/>
              </a:rPr>
              <a:t>Si ves la tristeza pasar bajo mi ventana, ponle esa escalera que tú mismo has </a:t>
            </a:r>
            <a:endParaRPr lang="es-ES" sz="3200" b="1" dirty="0" smtClean="0">
              <a:solidFill>
                <a:schemeClr val="accent4">
                  <a:lumMod val="40000"/>
                  <a:lumOff val="60000"/>
                </a:schemeClr>
              </a:solidFill>
              <a:effectLst>
                <a:glow rad="228600">
                  <a:srgbClr val="003300"/>
                </a:glow>
              </a:effectLst>
              <a:latin typeface="Monotype Corsiva" panose="03010101010201010101" pitchFamily="66" charset="0"/>
              <a:ea typeface="Times New Roman" panose="02020603050405020304" pitchFamily="18" charset="0"/>
            </a:endParaRPr>
          </a:p>
          <a:p>
            <a:pPr algn="ctr"/>
            <a:r>
              <a:rPr lang="es-ES" sz="3200" b="1" dirty="0" smtClean="0">
                <a:solidFill>
                  <a:schemeClr val="accent4">
                    <a:lumMod val="40000"/>
                    <a:lumOff val="60000"/>
                  </a:schemeClr>
                </a:solidFill>
                <a:effectLst>
                  <a:glow rad="228600">
                    <a:srgbClr val="003300"/>
                  </a:glow>
                </a:effectLst>
                <a:latin typeface="Monotype Corsiva" panose="03010101010201010101" pitchFamily="66" charset="0"/>
                <a:ea typeface="Times New Roman" panose="02020603050405020304" pitchFamily="18" charset="0"/>
              </a:rPr>
              <a:t>construido </a:t>
            </a:r>
            <a:r>
              <a:rPr lang="es-ES" sz="3200" b="1" dirty="0">
                <a:solidFill>
                  <a:schemeClr val="accent4">
                    <a:lumMod val="40000"/>
                    <a:lumOff val="60000"/>
                  </a:schemeClr>
                </a:solidFill>
                <a:effectLst>
                  <a:glow rad="228600">
                    <a:srgbClr val="003300"/>
                  </a:glow>
                </a:effectLst>
                <a:latin typeface="Monotype Corsiva" panose="03010101010201010101" pitchFamily="66" charset="0"/>
                <a:ea typeface="Times New Roman" panose="02020603050405020304" pitchFamily="18" charset="0"/>
              </a:rPr>
              <a:t>para facilitarle </a:t>
            </a:r>
            <a:r>
              <a:rPr lang="es-ES" sz="3200" b="1" dirty="0" smtClean="0">
                <a:solidFill>
                  <a:schemeClr val="accent4">
                    <a:lumMod val="40000"/>
                    <a:lumOff val="60000"/>
                  </a:schemeClr>
                </a:solidFill>
                <a:effectLst>
                  <a:glow rad="228600">
                    <a:srgbClr val="003300"/>
                  </a:glow>
                </a:effectLst>
                <a:latin typeface="Monotype Corsiva" panose="03010101010201010101" pitchFamily="66" charset="0"/>
                <a:ea typeface="Times New Roman" panose="02020603050405020304" pitchFamily="18" charset="0"/>
              </a:rPr>
              <a:t>la </a:t>
            </a:r>
            <a:r>
              <a:rPr lang="es-ES" sz="3200" b="1" dirty="0">
                <a:solidFill>
                  <a:schemeClr val="accent4">
                    <a:lumMod val="40000"/>
                    <a:lumOff val="60000"/>
                  </a:schemeClr>
                </a:solidFill>
                <a:effectLst>
                  <a:glow rad="228600">
                    <a:srgbClr val="003300"/>
                  </a:glow>
                </a:effectLst>
                <a:latin typeface="Monotype Corsiva" panose="03010101010201010101" pitchFamily="66" charset="0"/>
                <a:ea typeface="Times New Roman" panose="02020603050405020304" pitchFamily="18" charset="0"/>
              </a:rPr>
              <a:t>entrada</a:t>
            </a:r>
            <a:endParaRPr lang="es-PE" sz="3200" b="1" dirty="0">
              <a:solidFill>
                <a:schemeClr val="accent4">
                  <a:lumMod val="40000"/>
                  <a:lumOff val="60000"/>
                </a:schemeClr>
              </a:solidFill>
              <a:effectLst>
                <a:glow rad="228600">
                  <a:srgbClr val="003300"/>
                </a:glow>
              </a:effectLst>
              <a:latin typeface="Monotype Corsiva" panose="03010101010201010101" pitchFamily="66" charset="0"/>
            </a:endParaRPr>
          </a:p>
        </p:txBody>
      </p:sp>
      <p:pic>
        <p:nvPicPr>
          <p:cNvPr id="4" name="Picture 4" descr="26420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 y="-90152"/>
            <a:ext cx="12192000" cy="71477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5767754"/>
      </p:ext>
    </p:extLst>
  </p:cSld>
  <p:clrMapOvr>
    <a:masterClrMapping/>
  </p:clrMapOvr>
  <mc:AlternateContent xmlns:mc="http://schemas.openxmlformats.org/markup-compatibility/2006" xmlns:p14="http://schemas.microsoft.com/office/powerpoint/2010/main">
    <mc:Choice Requires="p14">
      <p:transition spd="slow" p14:dur="35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1" fill="hold" nodeType="clickEffect">
                                  <p:stCondLst>
                                    <p:cond delay="0"/>
                                  </p:stCondLst>
                                  <p:childTnLst>
                                    <p:anim calcmode="lin" valueType="num">
                                      <p:cBhvr additive="base">
                                        <p:cTn id="6" dur="3000"/>
                                        <p:tgtEl>
                                          <p:spTgt spid="4"/>
                                        </p:tgtEl>
                                        <p:attrNameLst>
                                          <p:attrName>ppt_y</p:attrName>
                                        </p:attrNameLst>
                                      </p:cBhvr>
                                      <p:tavLst>
                                        <p:tav tm="0">
                                          <p:val>
                                            <p:strVal val="#ppt_y"/>
                                          </p:val>
                                        </p:tav>
                                        <p:tav tm="100000">
                                          <p:val>
                                            <p:strVal val="#ppt_y-#ppt_h*1.125000"/>
                                          </p:val>
                                        </p:tav>
                                      </p:tavLst>
                                    </p:anim>
                                    <p:animEffect transition="out" filter="wipe(up)">
                                      <p:cBhvr>
                                        <p:cTn id="7" dur="3000"/>
                                        <p:tgtEl>
                                          <p:spTgt spid="4"/>
                                        </p:tgtEl>
                                      </p:cBhvr>
                                    </p:animEffect>
                                    <p:set>
                                      <p:cBhvr>
                                        <p:cTn id="8"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953037" y="6062560"/>
            <a:ext cx="11457904" cy="619272"/>
          </a:xfrm>
          <a:prstGeom prst="rect">
            <a:avLst/>
          </a:prstGeom>
        </p:spPr>
        <p:txBody>
          <a:bodyPr wrap="square">
            <a:spAutoFit/>
          </a:bodyPr>
          <a:lstStyle/>
          <a:p>
            <a:pPr>
              <a:lnSpc>
                <a:spcPct val="107000"/>
              </a:lnSpc>
              <a:spcAft>
                <a:spcPts val="1500"/>
              </a:spcAft>
            </a:pPr>
            <a:r>
              <a:rPr lang="es-ES" sz="3200" b="1" dirty="0">
                <a:solidFill>
                  <a:srgbClr val="FFC000"/>
                </a:solidFill>
                <a:effectLst>
                  <a:glow rad="228600">
                    <a:srgbClr val="663300"/>
                  </a:glow>
                </a:effectLst>
                <a:latin typeface="Monotype Corsiva" panose="03010101010201010101" pitchFamily="66" charset="0"/>
                <a:ea typeface="Times New Roman" panose="02020603050405020304" pitchFamily="18" charset="0"/>
                <a:cs typeface="Times New Roman" panose="02020603050405020304" pitchFamily="18" charset="0"/>
              </a:rPr>
              <a:t>La tristeza es la única emoción que te muestra lo que realmente te importa</a:t>
            </a:r>
            <a:r>
              <a:rPr lang="es-ES" sz="2800" b="1" dirty="0">
                <a:solidFill>
                  <a:srgbClr val="333333"/>
                </a:solidFill>
                <a:effectLst>
                  <a:glow rad="228600">
                    <a:srgbClr val="663300"/>
                  </a:glow>
                </a:effectLst>
                <a:latin typeface="Monotype Corsiva" panose="03010101010201010101" pitchFamily="66" charset="0"/>
                <a:ea typeface="Times New Roman" panose="02020603050405020304" pitchFamily="18" charset="0"/>
                <a:cs typeface="Times New Roman" panose="02020603050405020304" pitchFamily="18" charset="0"/>
              </a:rPr>
              <a:t>.</a:t>
            </a:r>
            <a:endParaRPr lang="es-PE" sz="2800" b="1" dirty="0">
              <a:effectLst>
                <a:glow rad="228600">
                  <a:srgbClr val="663300"/>
                </a:glow>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4" name="Picture 4" descr="27645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559891234"/>
      </p:ext>
    </p:extLst>
  </p:cSld>
  <p:clrMapOvr>
    <a:masterClrMapping/>
  </p:clrMapOvr>
  <mc:AlternateContent xmlns:mc="http://schemas.openxmlformats.org/markup-compatibility/2006" xmlns:p14="http://schemas.microsoft.com/office/powerpoint/2010/main">
    <mc:Choice Requires="p14">
      <p:transition spd="slow" p14:dur="35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nodeType="clickEffect">
                                  <p:stCondLst>
                                    <p:cond delay="0"/>
                                  </p:stCondLst>
                                  <p:childTnLst>
                                    <p:anim calcmode="lin" valueType="num">
                                      <p:cBhvr additive="base">
                                        <p:cTn id="6" dur="3000"/>
                                        <p:tgtEl>
                                          <p:spTgt spid="4"/>
                                        </p:tgtEl>
                                        <p:attrNameLst>
                                          <p:attrName>ppt_y</p:attrName>
                                        </p:attrNameLst>
                                      </p:cBhvr>
                                      <p:tavLst>
                                        <p:tav tm="0">
                                          <p:val>
                                            <p:strVal val="#ppt_y"/>
                                          </p:val>
                                        </p:tav>
                                        <p:tav tm="100000">
                                          <p:val>
                                            <p:strVal val="#ppt_y+#ppt_h*1.125000"/>
                                          </p:val>
                                        </p:tav>
                                      </p:tavLst>
                                    </p:anim>
                                    <p:animEffect transition="out" filter="wipe(down)">
                                      <p:cBhvr>
                                        <p:cTn id="7" dur="3000"/>
                                        <p:tgtEl>
                                          <p:spTgt spid="4"/>
                                        </p:tgtEl>
                                      </p:cBhvr>
                                    </p:animEffect>
                                    <p:set>
                                      <p:cBhvr>
                                        <p:cTn id="8"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cstate="print">
            <a:extLst>
              <a:ext uri="{28A0092B-C50C-407E-A947-70E740481C1C}">
                <a14:useLocalDpi xmlns:a14="http://schemas.microsoft.com/office/drawing/2010/main" val="0"/>
              </a:ext>
            </a:extLst>
          </a:blip>
          <a:srcRect b="13784"/>
          <a:stretch/>
        </p:blipFill>
        <p:spPr>
          <a:xfrm>
            <a:off x="-2" y="0"/>
            <a:ext cx="12191999" cy="6858000"/>
          </a:xfrm>
          <a:prstGeom prst="rect">
            <a:avLst/>
          </a:prstGeom>
        </p:spPr>
      </p:pic>
      <p:sp>
        <p:nvSpPr>
          <p:cNvPr id="2" name="Rectángulo 1"/>
          <p:cNvSpPr/>
          <p:nvPr/>
        </p:nvSpPr>
        <p:spPr>
          <a:xfrm>
            <a:off x="141669" y="244699"/>
            <a:ext cx="2743199" cy="5624617"/>
          </a:xfrm>
          <a:prstGeom prst="rect">
            <a:avLst/>
          </a:prstGeom>
        </p:spPr>
        <p:txBody>
          <a:bodyPr wrap="square">
            <a:spAutoFit/>
          </a:bodyPr>
          <a:lstStyle/>
          <a:p>
            <a:pPr>
              <a:lnSpc>
                <a:spcPct val="107000"/>
              </a:lnSpc>
              <a:spcAft>
                <a:spcPts val="1500"/>
              </a:spcAft>
            </a:pPr>
            <a:r>
              <a:rPr lang="es-ES" sz="2800" b="1" dirty="0">
                <a:solidFill>
                  <a:schemeClr val="accent4">
                    <a:lumMod val="20000"/>
                    <a:lumOff val="80000"/>
                  </a:schemeClr>
                </a:solidFill>
                <a:effectLst>
                  <a:glow rad="228600">
                    <a:srgbClr val="003300"/>
                  </a:glow>
                </a:effectLst>
                <a:latin typeface="Monotype Corsiva" panose="03010101010201010101" pitchFamily="66" charset="0"/>
                <a:ea typeface="Times New Roman" panose="02020603050405020304" pitchFamily="18" charset="0"/>
                <a:cs typeface="Times New Roman" panose="02020603050405020304" pitchFamily="18" charset="0"/>
              </a:rPr>
              <a:t>Mi tristeza no está sólo en mí, sino en el mundo que me rodea, en el aire que respiro, en la certeza de saber que las cosas nunca cambiarán, que no hay un sitio en el universo donde para mi pueda haber felicidad...</a:t>
            </a:r>
            <a:endParaRPr lang="es-PE" sz="2800" b="1" dirty="0">
              <a:solidFill>
                <a:schemeClr val="accent4">
                  <a:lumMod val="20000"/>
                  <a:lumOff val="80000"/>
                </a:schemeClr>
              </a:solidFill>
              <a:effectLst>
                <a:glow rad="228600">
                  <a:srgbClr val="003300"/>
                </a:glow>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6" name="Picture 4" descr="28769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 y="0"/>
            <a:ext cx="12191997"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6130179"/>
      </p:ext>
    </p:extLst>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3000"/>
                                        <p:tgtEl>
                                          <p:spTgt spid="6"/>
                                        </p:tgtEl>
                                        <p:attrNameLst>
                                          <p:attrName>ppt_w</p:attrName>
                                        </p:attrNameLst>
                                      </p:cBhvr>
                                      <p:tavLst>
                                        <p:tav tm="0">
                                          <p:val>
                                            <p:strVal val="ppt_w"/>
                                          </p:val>
                                        </p:tav>
                                        <p:tav tm="100000">
                                          <p:val>
                                            <p:strVal val="ppt_w+.3"/>
                                          </p:val>
                                        </p:tav>
                                      </p:tavLst>
                                    </p:anim>
                                    <p:anim calcmode="lin" valueType="num">
                                      <p:cBhvr>
                                        <p:cTn id="7" dur="3000"/>
                                        <p:tgtEl>
                                          <p:spTgt spid="6"/>
                                        </p:tgtEl>
                                        <p:attrNameLst>
                                          <p:attrName>ppt_h</p:attrName>
                                        </p:attrNameLst>
                                      </p:cBhvr>
                                      <p:tavLst>
                                        <p:tav tm="0">
                                          <p:val>
                                            <p:strVal val="ppt_h"/>
                                          </p:val>
                                        </p:tav>
                                        <p:tav tm="100000">
                                          <p:val>
                                            <p:strVal val="ppt_h"/>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t="939"/>
          <a:stretch/>
        </p:blipFill>
        <p:spPr>
          <a:xfrm>
            <a:off x="0" y="0"/>
            <a:ext cx="12191999" cy="6858000"/>
          </a:xfrm>
          <a:prstGeom prst="rect">
            <a:avLst/>
          </a:prstGeom>
        </p:spPr>
      </p:pic>
      <p:pic>
        <p:nvPicPr>
          <p:cNvPr id="5" name="Picture 2" descr="http://4.bp.blogspot.com/_ib9VKPnSRuQ/TS5BYlIiUjI/AAAAAAAADGQ/oGf5TnVtUp4/s1600/bendiciones56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606602" y="605307"/>
            <a:ext cx="2684527" cy="272321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7131122" y="3429000"/>
            <a:ext cx="3618963" cy="1200329"/>
          </a:xfrm>
          <a:prstGeom prst="rect">
            <a:avLst/>
          </a:prstGeom>
          <a:noFill/>
        </p:spPr>
        <p:txBody>
          <a:bodyPr wrap="square" rtlCol="0">
            <a:spAutoFit/>
          </a:bodyPr>
          <a:lstStyle/>
          <a:p>
            <a:r>
              <a:rPr lang="es-PE" b="1" dirty="0" smtClean="0">
                <a:solidFill>
                  <a:srgbClr val="7030A0"/>
                </a:solidFill>
                <a:latin typeface="Monotype Corsiva" panose="03010101010201010101" pitchFamily="66" charset="0"/>
              </a:rPr>
              <a:t>Diseño       : Amore</a:t>
            </a:r>
          </a:p>
          <a:p>
            <a:r>
              <a:rPr lang="es-PE" b="1" dirty="0" smtClean="0">
                <a:solidFill>
                  <a:srgbClr val="7030A0"/>
                </a:solidFill>
                <a:latin typeface="Monotype Corsiva" panose="03010101010201010101" pitchFamily="66" charset="0"/>
              </a:rPr>
              <a:t>Tema         : Frases y Paisajes</a:t>
            </a:r>
          </a:p>
          <a:p>
            <a:r>
              <a:rPr lang="es-PE" b="1" dirty="0" smtClean="0">
                <a:solidFill>
                  <a:srgbClr val="7030A0"/>
                </a:solidFill>
                <a:latin typeface="Monotype Corsiva" panose="03010101010201010101" pitchFamily="66" charset="0"/>
              </a:rPr>
              <a:t>Música     : </a:t>
            </a:r>
            <a:r>
              <a:rPr lang="es-PE" b="1" dirty="0" smtClean="0">
                <a:solidFill>
                  <a:srgbClr val="7030A0"/>
                </a:solidFill>
                <a:latin typeface="Monotype Corsiva" panose="03010101010201010101" pitchFamily="66" charset="0"/>
              </a:rPr>
              <a:t>Leu fleurs </a:t>
            </a:r>
            <a:r>
              <a:rPr lang="es-PE" b="1" dirty="0" err="1" smtClean="0">
                <a:solidFill>
                  <a:srgbClr val="7030A0"/>
                </a:solidFill>
                <a:latin typeface="Monotype Corsiva" panose="03010101010201010101" pitchFamily="66" charset="0"/>
              </a:rPr>
              <a:t>Sauvages</a:t>
            </a:r>
            <a:endParaRPr lang="es-PE" b="1" dirty="0" smtClean="0">
              <a:solidFill>
                <a:srgbClr val="7030A0"/>
              </a:solidFill>
              <a:latin typeface="Monotype Corsiva" panose="03010101010201010101" pitchFamily="66" charset="0"/>
            </a:endParaRPr>
          </a:p>
          <a:p>
            <a:r>
              <a:rPr lang="es-PE" b="1" dirty="0" smtClean="0">
                <a:solidFill>
                  <a:srgbClr val="7030A0"/>
                </a:solidFill>
                <a:latin typeface="Monotype Corsiva" panose="03010101010201010101" pitchFamily="66" charset="0"/>
              </a:rPr>
              <a:t>Interprete : Richard Clayderman</a:t>
            </a:r>
            <a:endParaRPr lang="es-PE" b="1" dirty="0">
              <a:solidFill>
                <a:srgbClr val="7030A0"/>
              </a:solidFill>
              <a:latin typeface="Monotype Corsiva" panose="03010101010201010101" pitchFamily="66" charset="0"/>
            </a:endParaRPr>
          </a:p>
        </p:txBody>
      </p:sp>
      <p:grpSp>
        <p:nvGrpSpPr>
          <p:cNvPr id="7" name="Grupo 6"/>
          <p:cNvGrpSpPr/>
          <p:nvPr/>
        </p:nvGrpSpPr>
        <p:grpSpPr>
          <a:xfrm>
            <a:off x="11410681" y="5911403"/>
            <a:ext cx="781317" cy="936818"/>
            <a:chOff x="4771145" y="4689809"/>
            <a:chExt cx="1381680" cy="1006379"/>
          </a:xfrm>
        </p:grpSpPr>
        <p:pic>
          <p:nvPicPr>
            <p:cNvPr id="8" name="Picture 4" descr="https://isabelgaviota.files.wordpress.com/2011/02/000w054r0td.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71145" y="4689809"/>
              <a:ext cx="1381680" cy="1006379"/>
            </a:xfrm>
            <a:prstGeom prst="rect">
              <a:avLst/>
            </a:prstGeom>
            <a:noFill/>
            <a:extLst>
              <a:ext uri="{909E8E84-426E-40DD-AFC4-6F175D3DCCD1}">
                <a14:hiddenFill xmlns:a14="http://schemas.microsoft.com/office/drawing/2010/main">
                  <a:solidFill>
                    <a:srgbClr val="FFFFFF"/>
                  </a:solidFill>
                </a14:hiddenFill>
              </a:ext>
            </a:extLst>
          </p:spPr>
        </p:pic>
        <p:sp>
          <p:nvSpPr>
            <p:cNvPr id="9" name="CuadroTexto 8"/>
            <p:cNvSpPr txBox="1"/>
            <p:nvPr/>
          </p:nvSpPr>
          <p:spPr>
            <a:xfrm rot="937010">
              <a:off x="4814459" y="4785433"/>
              <a:ext cx="1266506" cy="429819"/>
            </a:xfrm>
            <a:prstGeom prst="rect">
              <a:avLst/>
            </a:prstGeom>
            <a:noFill/>
          </p:spPr>
          <p:txBody>
            <a:bodyPr wrap="square" rtlCol="0">
              <a:spAutoFit/>
            </a:bodyPr>
            <a:lstStyle/>
            <a:p>
              <a:r>
                <a:rPr lang="es-ES" sz="1600" b="1" dirty="0" smtClean="0">
                  <a:solidFill>
                    <a:srgbClr val="7030A0"/>
                  </a:solidFill>
                  <a:latin typeface="Monotype Corsiva" panose="03010101010201010101" pitchFamily="66" charset="0"/>
                </a:rPr>
                <a:t>Amor</a:t>
              </a:r>
              <a:r>
                <a:rPr lang="es-ES" sz="2000" b="1" dirty="0" smtClean="0">
                  <a:solidFill>
                    <a:srgbClr val="7030A0"/>
                  </a:solidFill>
                  <a:latin typeface="Monotype Corsiva" panose="03010101010201010101" pitchFamily="66" charset="0"/>
                </a:rPr>
                <a:t>e</a:t>
              </a:r>
              <a:endParaRPr lang="es-ES" sz="2000" b="1" dirty="0">
                <a:solidFill>
                  <a:srgbClr val="7030A0"/>
                </a:solidFill>
                <a:latin typeface="Monotype Corsiva" panose="03010101010201010101" pitchFamily="66" charset="0"/>
              </a:endParaRPr>
            </a:p>
          </p:txBody>
        </p:sp>
      </p:grpSp>
      <p:pic>
        <p:nvPicPr>
          <p:cNvPr id="10" name="Picture 4" descr="http://gifgifs.com/animations/names/y/yolanda/yolanda-855195.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800045" y="5383370"/>
            <a:ext cx="2575775" cy="10123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76599" y="0"/>
            <a:ext cx="925296" cy="991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52937" y="-38637"/>
            <a:ext cx="942332" cy="1107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fecha 1"/>
          <p:cNvSpPr>
            <a:spLocks noGrp="1"/>
          </p:cNvSpPr>
          <p:nvPr>
            <p:ph type="dt" sz="half" idx="10"/>
          </p:nvPr>
        </p:nvSpPr>
        <p:spPr/>
        <p:txBody>
          <a:bodyPr/>
          <a:lstStyle/>
          <a:p>
            <a:fld id="{1CED669B-DDD2-47D6-A474-A51AB5B6505B}" type="datetime1">
              <a:rPr lang="es-PE" sz="1600" b="1" smtClean="0">
                <a:solidFill>
                  <a:srgbClr val="7030A0"/>
                </a:solidFill>
                <a:latin typeface="Monotype Corsiva" panose="03010101010201010101" pitchFamily="66" charset="0"/>
              </a:rPr>
              <a:t>16/01/2016</a:t>
            </a:fld>
            <a:endParaRPr lang="es-PE" sz="1600" b="1" dirty="0">
              <a:solidFill>
                <a:srgbClr val="7030A0"/>
              </a:solidFill>
              <a:latin typeface="Monotype Corsiva" panose="03010101010201010101" pitchFamily="66" charset="0"/>
            </a:endParaRPr>
          </a:p>
        </p:txBody>
      </p:sp>
    </p:spTree>
    <p:extLst>
      <p:ext uri="{BB962C8B-B14F-4D97-AF65-F5344CB8AC3E}">
        <p14:creationId xmlns:p14="http://schemas.microsoft.com/office/powerpoint/2010/main" val="18624352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PE">
              <a:solidFill>
                <a:srgbClr val="000000"/>
              </a:solidFill>
            </a:endParaRPr>
          </a:p>
        </p:txBody>
      </p:sp>
      <p:sp>
        <p:nvSpPr>
          <p:cNvPr id="205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PE">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TotalTime>
  <Words>233</Words>
  <Application>Microsoft Office PowerPoint</Application>
  <PresentationFormat>Panorámica</PresentationFormat>
  <Paragraphs>21</Paragraphs>
  <Slides>13</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13</vt:i4>
      </vt:variant>
    </vt:vector>
  </HeadingPairs>
  <TitlesOfParts>
    <vt:vector size="21" baseType="lpstr">
      <vt:lpstr>Arial</vt:lpstr>
      <vt:lpstr>Calibri</vt:lpstr>
      <vt:lpstr>Calibri Light</vt:lpstr>
      <vt:lpstr>Kristen ITC</vt:lpstr>
      <vt:lpstr>Monotype Corsiva</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Servidor</cp:lastModifiedBy>
  <cp:revision>32</cp:revision>
  <dcterms:created xsi:type="dcterms:W3CDTF">2015-12-12T03:25:45Z</dcterms:created>
  <dcterms:modified xsi:type="dcterms:W3CDTF">2016-01-16T19:47:13Z</dcterms:modified>
</cp:coreProperties>
</file>