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f3NN6pq2O9PXSpGyNlgCg==" hashData="WgODdF+vrMcFhRizHSVL+jnWV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-102" y="-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8127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590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92836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9927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9148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9506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40425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3802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3683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42729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4963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2C577-A96B-4267-920B-13E1AD225A69}" type="datetimeFigureOut">
              <a:rPr lang="es-CO" smtClean="0"/>
              <a:pPr/>
              <a:t>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FF844-02FC-4CCD-9078-0D76E857C4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994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959303">
            <a:off x="10479723" y="466492"/>
            <a:ext cx="130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900" b="1" i="1" dirty="0" smtClean="0"/>
              <a:t>Creó: Jeremy</a:t>
            </a:r>
          </a:p>
          <a:p>
            <a:pPr algn="ctr"/>
            <a:r>
              <a:rPr lang="es-CO" sz="900" b="1" i="1" dirty="0" smtClean="0"/>
              <a:t>Para: mis </a:t>
            </a:r>
            <a:r>
              <a:rPr lang="es-CO" sz="900" b="1" i="1" dirty="0" err="1" smtClean="0"/>
              <a:t>pps</a:t>
            </a:r>
            <a:endParaRPr lang="es-CO" sz="900" b="1" i="1" dirty="0" smtClean="0"/>
          </a:p>
          <a:p>
            <a:pPr algn="ctr"/>
            <a:r>
              <a:rPr lang="es-CO" sz="900" b="1" i="1" dirty="0" smtClean="0"/>
              <a:t>Música: Solamente una vez-Guitarra clásica </a:t>
            </a:r>
            <a:endParaRPr lang="es-CO" sz="900" b="1" i="1" dirty="0"/>
          </a:p>
        </p:txBody>
      </p:sp>
      <p:pic>
        <p:nvPicPr>
          <p:cNvPr id="6" name="Guitarra_cl_sica_-_Solamente_una_vez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795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862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1733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437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5877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9182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126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5166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4780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419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43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377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1110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262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610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361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216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452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9074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700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9942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5231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0947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5029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7412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2878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026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4684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41490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0167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3421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5241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9392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89048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31943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74687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2813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0239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22241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4456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9640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26656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29</Words>
  <Application>Microsoft Office PowerPoint</Application>
  <PresentationFormat>Personalizado</PresentationFormat>
  <Paragraphs>5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2016-05-31T23:18:21Z</dcterms:created>
  <dcterms:modified xsi:type="dcterms:W3CDTF">2016-06-01T15:01:46Z</dcterms:modified>
</cp:coreProperties>
</file>