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ge99F8nRBo4naOm+EcMiA==" hashData="9ssu5I2gBzyWYSv+DEPCZ2rrX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102" y="-16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54171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6589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72574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61965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88209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73605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8504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29139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12493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8430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64684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656C1-61E9-4917-82D0-E61A9615387F}" type="datetimeFigureOut">
              <a:rPr lang="es-CO" smtClean="0"/>
              <a:pPr/>
              <a:t>12/04/2016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493B7-237E-4EF3-B837-1CC4D0021A1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50218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Amazing_Dope_Sad_Emotional_Piano_Hip-Hop_Instrume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043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889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670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050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198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8703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474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028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387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8927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25078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4153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9715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2370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85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188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32721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1005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98691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47078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37276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14233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94602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90566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06570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62232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86145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4556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56345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67915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78180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78059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84080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62732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67161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7122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1430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16413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77971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38206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462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67928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75260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70453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978322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693402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605576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29557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5231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85419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708049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48372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976014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2400" y="0"/>
            <a:ext cx="12344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28772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027033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125832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179171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589657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869320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16</Words>
  <Application>Microsoft Office PowerPoint</Application>
  <PresentationFormat>Personalizado</PresentationFormat>
  <Paragraphs>2</Paragraphs>
  <Slides>59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7</cp:revision>
  <dcterms:created xsi:type="dcterms:W3CDTF">2016-04-11T22:22:04Z</dcterms:created>
  <dcterms:modified xsi:type="dcterms:W3CDTF">2016-04-11T23:54:06Z</dcterms:modified>
</cp:coreProperties>
</file>