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9"/>
  </p:notesMasterIdLst>
  <p:sldIdLst>
    <p:sldId id="291" r:id="rId4"/>
    <p:sldId id="272" r:id="rId5"/>
    <p:sldId id="268" r:id="rId6"/>
    <p:sldId id="292" r:id="rId7"/>
    <p:sldId id="265" r:id="rId8"/>
    <p:sldId id="278" r:id="rId9"/>
    <p:sldId id="271" r:id="rId10"/>
    <p:sldId id="273" r:id="rId11"/>
    <p:sldId id="289" r:id="rId12"/>
    <p:sldId id="290" r:id="rId13"/>
    <p:sldId id="267" r:id="rId14"/>
    <p:sldId id="258" r:id="rId15"/>
    <p:sldId id="288" r:id="rId16"/>
    <p:sldId id="293" r:id="rId17"/>
    <p:sldId id="294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/lbX3Vs/G5oUOyz9vZFDQ==" hashData="pAd+MF5yRVMHR3uP0/oVxBMbrCXH8OcqS9Wjh1t2yzGPacdE6CjUVtVZfvA/Ulm5TovztMille78IVWWhMchs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A71"/>
    <a:srgbClr val="D620B3"/>
    <a:srgbClr val="5DE1A2"/>
    <a:srgbClr val="F0332E"/>
    <a:srgbClr val="C63AAB"/>
    <a:srgbClr val="FFE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8ACEA-733B-4259-9528-8D3F9CF32C9C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0C94BF-786B-414B-AF31-12C426D1DF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7377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0C94BF-786B-414B-AF31-12C426D1DFD4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6242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997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328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90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753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216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125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0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425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443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508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458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25/03/2015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173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992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C079E-2643-494B-BA16-347D734C20ED}" type="datetimeFigureOut">
              <a:rPr lang="es-ES" smtClean="0"/>
              <a:t>25/03/2015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16FCC-F074-4014-8309-7CA711FC44C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716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25/03/2015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065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265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7" Type="http://schemas.openxmlformats.org/officeDocument/2006/relationships/image" Target="../media/image3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gif"/><Relationship Id="rId5" Type="http://schemas.openxmlformats.org/officeDocument/2006/relationships/hyperlink" Target="http://pt-br.tinypic.com/" TargetMode="External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cL3icOcBToY/UB0omHDKPJI/AAAAAAAAK2g/RPOSC36a7DA/s1600/PAISAJES+DE+BOSQUES+NATURALES+(5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n no mostr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96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229064" y="-102280"/>
            <a:ext cx="74380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Frases y Bellos Paisajes</a:t>
            </a:r>
            <a:endParaRPr lang="es-ES" sz="66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10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:sndAc>
          <p:stSnd>
            <p:snd r:embed="rId2" name="Gracias a la vida   Richard Clayderman.wav"/>
          </p:stSnd>
        </p:sndAc>
      </p:transition>
    </mc:Choice>
    <mc:Fallback>
      <p:transition spd="slow" advTm="11000">
        <p:sndAc>
          <p:stSnd>
            <p:snd r:embed="rId2" name="Gracias a la vida  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lh4.googleusercontent.com/-YnhLMYkcUxo/VQBCwsYnsmI/AAAAAAABZ68/aAz24E6_LIk/w983-h553-no/north-yorkshire-england-1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58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460617" y="5085140"/>
            <a:ext cx="62244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00FA7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hombre inteligente abrirá tu mente</a:t>
            </a:r>
          </a:p>
          <a:p>
            <a:r>
              <a:rPr lang="es-ES" sz="3200" dirty="0" smtClean="0">
                <a:solidFill>
                  <a:srgbClr val="00FA7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hombre atractivo abrirá tus ojos, pero sólo un caballero podrá abrir tu corazón.</a:t>
            </a:r>
            <a:endParaRPr lang="es-ES" sz="3200" dirty="0">
              <a:solidFill>
                <a:srgbClr val="00FA7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4" descr="imagen no mostr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58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05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ripple dir="ld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n no most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2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6947166" y="4896100"/>
            <a:ext cx="498885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200" dirty="0" smtClean="0">
              <a:solidFill>
                <a:srgbClr val="00FA71"/>
              </a:solidFill>
              <a:latin typeface="Monotype Corsiva" panose="03010101010201010101" pitchFamily="66" charset="0"/>
            </a:endParaRPr>
          </a:p>
          <a:p>
            <a: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</a:t>
            </a:r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 belleza del cuerpo es un viajero que pasa, pero la del alma es un amigo que queda.</a:t>
            </a:r>
            <a:endParaRPr lang="es-ES" sz="32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imagen no mostr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21024"/>
            <a:ext cx="12192000" cy="724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667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no most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975890" y="353760"/>
            <a:ext cx="8293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amor a los demás comienza con el amor a uno mismo.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4" descr="imagen no mostrada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53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ripple dir="l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no most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087729" y="337625"/>
            <a:ext cx="280884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E38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Cuando estés enojada con alguien que amas, ten cuidado con lo que dices, porque tu mente se enoja pero a tu  corazón todavía le importa.</a:t>
            </a:r>
            <a:endParaRPr lang="es-ES" sz="3200" b="1" dirty="0">
              <a:solidFill>
                <a:srgbClr val="FFE389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30" name="Picture 6" descr="http://fotoefectos.com.es/wp-content/uploads/2013/02/cascada-animad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42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14:ripple dir="r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lh4.googleusercontent.com/-k1iX-zI0WIA/VP6rjuXexhI/AAAAAAADgJo/WdIqB8ZjTcU/w830-h553-no/El%2BCapit%C3%A1n%2Breflejo%2Ben%2Bel%2Br%C3%ADo%2BMerced%2C%2BParque%2BNacional%2Bde%2BYosemite%2B-wildnatureimages%2Ccom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8534400" y="94130"/>
            <a:ext cx="3657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Una pequeña palabra de cariño puede llenar un corazón de felicidad. </a:t>
            </a:r>
            <a:endParaRPr lang="es-ES" sz="32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2" descr="imagen no mostr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218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no mostr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233" y="-132042"/>
            <a:ext cx="12076767" cy="712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lh3.googleusercontent.com/-8eCzXPBZ9y4/VQzOakK9X7I/AAAAAAAAA3s/9kNoehK1X3Q/w346-h347/15%2B-%2B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2740" y="-132042"/>
            <a:ext cx="3295650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n no mostr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2042"/>
            <a:ext cx="12191999" cy="712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15232" y="5828761"/>
            <a:ext cx="70059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puedo oír tu voz, pero en lo hondo de mi corazón, en su guarida, oigo tus pasos.</a:t>
            </a:r>
            <a:endParaRPr lang="es-ES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imagen no mostr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5" y="-132042"/>
            <a:ext cx="12291922" cy="712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40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ripple dir="rd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lh6.googleusercontent.com/-zOWRKN17DNA/VQAzmdxyvjI/AAAAAAABZsw/IxUNQyxqTGs/w983-h553-no/ozero-voda-zakat-peyzaz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6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49623" y="4639235"/>
            <a:ext cx="40072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0332E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dejes que tus victorias se te suban a la cabeza, ni que tus fracaso, vayan al corazón.</a:t>
            </a:r>
            <a:endParaRPr lang="es-ES" sz="3200" b="1" dirty="0">
              <a:solidFill>
                <a:srgbClr val="F0332E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4" descr="imagen no mostrada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0620" cy="697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40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ripple dir="ld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lh3.googleusercontent.com/-cT6AeEH2ADc/VQlliN-9HcI/AAAAAAAAaBw/NqhfReGYEG4/w726-h544/Flores%2By%2Bagua%2B%281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392702" y="0"/>
            <a:ext cx="58380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apariencia es solamente una cubierta, son los sentimientos los que dictan quien somos en realidad.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s://lh3.googleusercontent.com/-P1KEI1NFU64/VQ72NuWHyiI/AAAAAAAAE1I/_A8f1UXH23E/w346-h692/15%2B-%2B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37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ripple dir="l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s://lh3.googleusercontent.com/-gq3p7IjNUjQ/VPy_cBzwbjI/AAAAAAAAuBo/UzNVtduNIWk/s506/15%2B-%2B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62230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28600" y="5190565"/>
            <a:ext cx="48994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D620B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Abraza mis palabras y atesóralas en tu corazón…sólo así sentirás que mi amor es verdadero.</a:t>
            </a:r>
            <a:endParaRPr lang="es-ES" sz="3200" b="1" dirty="0">
              <a:solidFill>
                <a:srgbClr val="D620B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4" descr="imagen no mostr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6223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062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ripple dir="r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lh5.googleusercontent.com/-_g1rbAkeHWI/VP4Qz1eMG2I/AAAAAAAACXo/IXuZmLQDHiE/w720-h551-no/15%2B-%2B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01704" y="322731"/>
            <a:ext cx="60915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Hay personas  por las cuales  vale la pena cruzar el océano y otras que no vale la pena mojarse ni los pies. </a:t>
            </a:r>
            <a:endParaRPr lang="es-ES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i.imgur.com/SwVxfMX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44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ripple dir="ld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no most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99843" y="5075035"/>
            <a:ext cx="39956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Aprendí  a ser fuerte 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cuando entendí que tenía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que levantarme solo.</a:t>
            </a:r>
            <a:endParaRPr lang="es-ES" sz="3200" b="1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4" descr="imagen no mostr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54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ripple dir="rd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agen no mostr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84430" y="4684005"/>
            <a:ext cx="1159136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Antes de hacer daño a una persona coge un papel y arrúgalo, ¿Ya lo has hecho?</a:t>
            </a:r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Pues ahora vuelve a dejarlo como antes….¿no puedes verdad? El corazón de las personas es como ese papel, una vez que lo has herido es difícil volver a dejarlo como lo encontraste… Así que antes de hacer daño piensa bien lo que haces..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s://lh3.googleusercontent.com/-3Fj_O1twNp4/VQ7vd-nEjMI/AAAAAAAA4yE/-KMCpg-rmPU/w346-h615/tumblr_niii5iZcbN1s45dsso1_4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14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0">
        <p14:ripple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9715" y="735392"/>
            <a:ext cx="4205180" cy="423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9448544" y="4490217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818915" y="6461506"/>
            <a:ext cx="1195623" cy="365125"/>
          </a:xfrm>
        </p:spPr>
        <p:txBody>
          <a:bodyPr/>
          <a:lstStyle/>
          <a:p>
            <a:fld id="{3A878552-8F9B-47BC-8427-6CF18388E1F6}" type="datetime1">
              <a:rPr lang="es-ES" sz="1600" b="1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25/03/2015</a:t>
            </a:fld>
            <a:endParaRPr lang="es-ES" sz="16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-319307" y="-141199"/>
            <a:ext cx="12867510" cy="7234845"/>
            <a:chOff x="-434806" y="-292715"/>
            <a:chExt cx="12867510" cy="7234845"/>
          </a:xfrm>
        </p:grpSpPr>
        <p:pic>
          <p:nvPicPr>
            <p:cNvPr id="15" name="Picture 11" descr="Image and video hosting by TinyPic">
              <a:hlinkClick r:id="rId5"/>
            </p:cNvPr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-2529878" y="2045525"/>
              <a:ext cx="6999198" cy="2322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1" descr="Image and video hosting by TinyPic">
              <a:hlinkClick r:id="rId5"/>
            </p:cNvPr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34806" y="5265873"/>
              <a:ext cx="12583223" cy="151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1" descr="Image and video hosting by TinyPic">
              <a:hlinkClick r:id="rId5"/>
            </p:cNvPr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141434" y="-7993"/>
              <a:ext cx="12574138" cy="151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1" descr="Image and video hosting by TinyPic">
              <a:hlinkClick r:id="rId5"/>
            </p:cNvPr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7644971" y="2410977"/>
              <a:ext cx="7150710" cy="1911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49452" y="2107687"/>
            <a:ext cx="1380370" cy="1486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4434" y="2221168"/>
            <a:ext cx="1463207" cy="157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281965" y="4369805"/>
            <a:ext cx="32430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sz="20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sz="2000" b="1" dirty="0" smtClean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Tema: Frases y Bellos paisajes</a:t>
            </a: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Música</a:t>
            </a:r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: Gracias a la vida</a:t>
            </a:r>
            <a:endParaRPr lang="es-ES" sz="2000" b="1" dirty="0" smtClean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Interprete</a:t>
            </a:r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: Richard </a:t>
            </a:r>
            <a:r>
              <a:rPr lang="es-ES" sz="20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Clayderman</a:t>
            </a:r>
            <a:endParaRPr lang="es-ES" sz="20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0640027" y="5719591"/>
            <a:ext cx="559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Y.</a:t>
            </a:r>
          </a:p>
          <a:p>
            <a:r>
              <a:rPr lang="es-ES" b="1" dirty="0">
                <a:latin typeface="Monotype Corsiva" panose="03010101010201010101" pitchFamily="66" charset="0"/>
              </a:rPr>
              <a:t> </a:t>
            </a:r>
            <a:r>
              <a:rPr lang="es-ES" b="1" dirty="0" smtClean="0">
                <a:latin typeface="Monotype Corsiva" panose="03010101010201010101" pitchFamily="66" charset="0"/>
              </a:rPr>
              <a:t>  V.</a:t>
            </a:r>
            <a:endParaRPr lang="es-ES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5240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anose="03050502040202030202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4243" y="4162425"/>
            <a:ext cx="2195513" cy="219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1493</TotalTime>
  <Words>323</Words>
  <Application>Microsoft Office PowerPoint</Application>
  <PresentationFormat>Panorámica</PresentationFormat>
  <Paragraphs>29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Kristen ITC</vt:lpstr>
      <vt:lpstr>Monotype Corsiva</vt:lpstr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70</cp:revision>
  <dcterms:created xsi:type="dcterms:W3CDTF">2015-03-18T01:29:10Z</dcterms:created>
  <dcterms:modified xsi:type="dcterms:W3CDTF">2015-03-25T20:30:44Z</dcterms:modified>
</cp:coreProperties>
</file>