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336" r:id="rId3"/>
    <p:sldId id="370" r:id="rId4"/>
    <p:sldId id="371" r:id="rId5"/>
    <p:sldId id="372" r:id="rId6"/>
    <p:sldId id="384" r:id="rId7"/>
    <p:sldId id="385" r:id="rId8"/>
    <p:sldId id="386" r:id="rId9"/>
    <p:sldId id="373" r:id="rId10"/>
    <p:sldId id="387" r:id="rId11"/>
    <p:sldId id="388" r:id="rId12"/>
    <p:sldId id="390" r:id="rId13"/>
    <p:sldId id="389" r:id="rId14"/>
    <p:sldId id="391"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z2mocZdHiU8KuJnVvadPqQ==" hashData="cR6rC8VlCnNLFjSn+/XuZH0+IY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a:srgbClr val="969696"/>
    <a:srgbClr val="777777"/>
    <a:srgbClr val="808000"/>
    <a:srgbClr val="9E6934"/>
    <a:srgbClr val="C4884C"/>
    <a:srgbClr val="573A1D"/>
    <a:srgbClr val="663300"/>
    <a:srgbClr val="996600"/>
    <a:srgbClr val="57AB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5" d="100"/>
          <a:sy n="95" d="100"/>
        </p:scale>
        <p:origin x="-96" y="-15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08/08/2014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08/08/2014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08/08/2014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08/08/2014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08/08/2014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08/08/2014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08/08/2014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08/08/2014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08/08/2014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08/08/2014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08/08/2014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08/08/2014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ltLang="es-CO">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CO">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4D4D716-11BA-4E00-8E65-9EF4A1218628}" type="slidenum">
              <a:rPr lang="es-ES_tradnl" altLang="es-CO">
                <a:solidFill>
                  <a:srgbClr val="000000"/>
                </a:solidFill>
              </a:rPr>
              <a:pPr/>
              <a:t>‹Nº›</a:t>
            </a:fld>
            <a:endParaRPr lang="es-ES_tradnl" altLang="es-CO">
              <a:solidFill>
                <a:srgbClr val="000000"/>
              </a:solidFill>
            </a:endParaRPr>
          </a:p>
        </p:txBody>
      </p:sp>
    </p:spTree>
    <p:extLst>
      <p:ext uri="{BB962C8B-B14F-4D97-AF65-F5344CB8AC3E}">
        <p14:creationId xmlns:p14="http://schemas.microsoft.com/office/powerpoint/2010/main" val="558194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08/08/2014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CO"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CO" smtClean="0"/>
              <a:t>Haga clic para modificar el estilo de texto del patrón</a:t>
            </a:r>
          </a:p>
          <a:p>
            <a:pPr lvl="1"/>
            <a:r>
              <a:rPr lang="es-ES_tradnl" altLang="es-CO" smtClean="0"/>
              <a:t>Segundo nivel</a:t>
            </a:r>
          </a:p>
          <a:p>
            <a:pPr lvl="2"/>
            <a:r>
              <a:rPr lang="es-ES_tradnl" altLang="es-CO" smtClean="0"/>
              <a:t>Tercer nivel</a:t>
            </a:r>
          </a:p>
          <a:p>
            <a:pPr lvl="3"/>
            <a:r>
              <a:rPr lang="es-ES_tradnl" altLang="es-CO" smtClean="0"/>
              <a:t>Cuarto nivel</a:t>
            </a:r>
          </a:p>
          <a:p>
            <a:pPr lvl="4"/>
            <a:r>
              <a:rPr lang="es-ES_tradnl" altLang="es-CO"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CO"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CO"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6E04DCB4-784A-4F36-97E3-77EBEB2C255E}" type="slidenum">
              <a:rPr lang="es-ES_tradnl" altLang="es-CO" smtClean="0">
                <a:solidFill>
                  <a:srgbClr val="000000"/>
                </a:solidFill>
              </a:rPr>
              <a:pPr/>
              <a:t>‹Nº›</a:t>
            </a:fld>
            <a:endParaRPr lang="es-ES_tradnl"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13" Type="http://schemas.microsoft.com/office/2007/relationships/hdphoto" Target="../media/hdphoto1.wdp"/><Relationship Id="rId3" Type="http://schemas.openxmlformats.org/officeDocument/2006/relationships/slideLayout" Target="../slideLayouts/slideLayout2.xml"/><Relationship Id="rId7" Type="http://schemas.openxmlformats.org/officeDocument/2006/relationships/image" Target="../media/image4.gif"/><Relationship Id="rId12" Type="http://schemas.openxmlformats.org/officeDocument/2006/relationships/image" Target="../media/image9.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gif"/><Relationship Id="rId11" Type="http://schemas.openxmlformats.org/officeDocument/2006/relationships/image" Target="../media/image8.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 Id="rId14" Type="http://schemas.openxmlformats.org/officeDocument/2006/relationships/image" Target="../media/image10.png"/></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2" name="21 Grupo"/>
          <p:cNvGrpSpPr/>
          <p:nvPr/>
        </p:nvGrpSpPr>
        <p:grpSpPr>
          <a:xfrm>
            <a:off x="702710" y="2006538"/>
            <a:ext cx="3044913" cy="2221442"/>
            <a:chOff x="702710" y="2006538"/>
            <a:chExt cx="3044913" cy="2221442"/>
          </a:xfrm>
        </p:grpSpPr>
        <p:pic>
          <p:nvPicPr>
            <p:cNvPr id="7" name="Picture 8" descr="Oro 20"/>
            <p:cNvPicPr>
              <a:picLocks noChangeAspect="1" noChangeArrowheads="1" noCrop="1"/>
            </p:cNvPicPr>
            <p:nvPr/>
          </p:nvPicPr>
          <p:blipFill>
            <a:blip r:embed="rId5"/>
            <a:srcRect/>
            <a:stretch>
              <a:fillRect/>
            </a:stretch>
          </p:blipFill>
          <p:spPr bwMode="auto">
            <a:xfrm flipH="1">
              <a:off x="1746509" y="2006538"/>
              <a:ext cx="565212" cy="565212"/>
            </a:xfrm>
            <a:prstGeom prst="rect">
              <a:avLst/>
            </a:prstGeom>
            <a:noFill/>
          </p:spPr>
        </p:pic>
        <p:pic>
          <p:nvPicPr>
            <p:cNvPr id="10" name="Picture 26" descr="Oro 29"/>
            <p:cNvPicPr>
              <a:picLocks noChangeAspect="1" noChangeArrowheads="1" noCrop="1"/>
            </p:cNvPicPr>
            <p:nvPr/>
          </p:nvPicPr>
          <p:blipFill>
            <a:blip r:embed="rId6"/>
            <a:srcRect/>
            <a:stretch>
              <a:fillRect/>
            </a:stretch>
          </p:blipFill>
          <p:spPr bwMode="auto">
            <a:xfrm flipH="1">
              <a:off x="2742187" y="2006538"/>
              <a:ext cx="565212" cy="565212"/>
            </a:xfrm>
            <a:prstGeom prst="rect">
              <a:avLst/>
            </a:prstGeom>
            <a:noFill/>
          </p:spPr>
        </p:pic>
        <p:pic>
          <p:nvPicPr>
            <p:cNvPr id="11" name="Picture 30" descr="Oro 31"/>
            <p:cNvPicPr>
              <a:picLocks noChangeAspect="1" noChangeArrowheads="1" noCrop="1"/>
            </p:cNvPicPr>
            <p:nvPr/>
          </p:nvPicPr>
          <p:blipFill>
            <a:blip r:embed="rId7"/>
            <a:srcRect/>
            <a:stretch>
              <a:fillRect/>
            </a:stretch>
          </p:blipFill>
          <p:spPr bwMode="auto">
            <a:xfrm flipH="1">
              <a:off x="702710" y="2006538"/>
              <a:ext cx="565212" cy="565212"/>
            </a:xfrm>
            <a:prstGeom prst="rect">
              <a:avLst/>
            </a:prstGeom>
            <a:noFill/>
          </p:spPr>
        </p:pic>
        <p:pic>
          <p:nvPicPr>
            <p:cNvPr id="13" name="Picture 80" descr="Oro 58"/>
            <p:cNvPicPr>
              <a:picLocks noChangeAspect="1" noChangeArrowheads="1" noCrop="1"/>
            </p:cNvPicPr>
            <p:nvPr/>
          </p:nvPicPr>
          <p:blipFill>
            <a:blip r:embed="rId8"/>
            <a:srcRect/>
            <a:stretch>
              <a:fillRect/>
            </a:stretch>
          </p:blipFill>
          <p:spPr bwMode="auto">
            <a:xfrm flipH="1">
              <a:off x="1210172" y="2006538"/>
              <a:ext cx="565212" cy="565212"/>
            </a:xfrm>
            <a:prstGeom prst="rect">
              <a:avLst/>
            </a:prstGeom>
            <a:noFill/>
          </p:spPr>
        </p:pic>
        <p:pic>
          <p:nvPicPr>
            <p:cNvPr id="14" name="Picture 84" descr="Oro 60"/>
            <p:cNvPicPr>
              <a:picLocks noChangeAspect="1" noChangeArrowheads="1" noCrop="1"/>
            </p:cNvPicPr>
            <p:nvPr/>
          </p:nvPicPr>
          <p:blipFill>
            <a:blip r:embed="rId9"/>
            <a:srcRect/>
            <a:stretch>
              <a:fillRect/>
            </a:stretch>
          </p:blipFill>
          <p:spPr bwMode="auto">
            <a:xfrm flipH="1">
              <a:off x="2271459" y="2006538"/>
              <a:ext cx="565212" cy="565212"/>
            </a:xfrm>
            <a:prstGeom prst="rect">
              <a:avLst/>
            </a:prstGeom>
            <a:noFill/>
          </p:spPr>
        </p:pic>
        <p:pic>
          <p:nvPicPr>
            <p:cNvPr id="16" name="Picture 84" descr="Oro 60"/>
            <p:cNvPicPr>
              <a:picLocks noChangeAspect="1" noChangeArrowheads="1" noCrop="1"/>
            </p:cNvPicPr>
            <p:nvPr/>
          </p:nvPicPr>
          <p:blipFill>
            <a:blip r:embed="rId9"/>
            <a:srcRect/>
            <a:stretch>
              <a:fillRect/>
            </a:stretch>
          </p:blipFill>
          <p:spPr bwMode="auto">
            <a:xfrm flipH="1">
              <a:off x="3182411" y="2006538"/>
              <a:ext cx="565212" cy="565212"/>
            </a:xfrm>
            <a:prstGeom prst="rect">
              <a:avLst/>
            </a:prstGeom>
            <a:noFill/>
          </p:spPr>
        </p:pic>
        <p:pic>
          <p:nvPicPr>
            <p:cNvPr id="8" name="Picture 12" descr="Oro 22"/>
            <p:cNvPicPr>
              <a:picLocks noChangeAspect="1" noChangeArrowheads="1" noCrop="1"/>
            </p:cNvPicPr>
            <p:nvPr/>
          </p:nvPicPr>
          <p:blipFill>
            <a:blip r:embed="rId10"/>
            <a:srcRect/>
            <a:stretch>
              <a:fillRect/>
            </a:stretch>
          </p:blipFill>
          <p:spPr bwMode="auto">
            <a:xfrm flipH="1">
              <a:off x="1817367" y="2864201"/>
              <a:ext cx="565212" cy="565212"/>
            </a:xfrm>
            <a:prstGeom prst="rect">
              <a:avLst/>
            </a:prstGeom>
            <a:noFill/>
          </p:spPr>
        </p:pic>
        <p:pic>
          <p:nvPicPr>
            <p:cNvPr id="17" name="Picture 84" descr="Oro 60"/>
            <p:cNvPicPr>
              <a:picLocks noChangeAspect="1" noChangeArrowheads="1" noCrop="1"/>
            </p:cNvPicPr>
            <p:nvPr/>
          </p:nvPicPr>
          <p:blipFill>
            <a:blip r:embed="rId9"/>
            <a:srcRect/>
            <a:stretch>
              <a:fillRect/>
            </a:stretch>
          </p:blipFill>
          <p:spPr bwMode="auto">
            <a:xfrm flipH="1">
              <a:off x="774720" y="2863011"/>
              <a:ext cx="565212" cy="565212"/>
            </a:xfrm>
            <a:prstGeom prst="rect">
              <a:avLst/>
            </a:prstGeom>
            <a:noFill/>
          </p:spPr>
        </p:pic>
        <p:pic>
          <p:nvPicPr>
            <p:cNvPr id="18" name="Picture 84" descr="Oro 60"/>
            <p:cNvPicPr>
              <a:picLocks noChangeAspect="1" noChangeArrowheads="1" noCrop="1"/>
            </p:cNvPicPr>
            <p:nvPr/>
          </p:nvPicPr>
          <p:blipFill>
            <a:blip r:embed="rId9"/>
            <a:srcRect/>
            <a:stretch>
              <a:fillRect/>
            </a:stretch>
          </p:blipFill>
          <p:spPr bwMode="auto">
            <a:xfrm flipH="1">
              <a:off x="3110401" y="2859790"/>
              <a:ext cx="565212" cy="565212"/>
            </a:xfrm>
            <a:prstGeom prst="rect">
              <a:avLst/>
            </a:prstGeom>
            <a:noFill/>
          </p:spPr>
        </p:pic>
        <p:pic>
          <p:nvPicPr>
            <p:cNvPr id="19" name="Picture 8" descr="Oro 20"/>
            <p:cNvPicPr>
              <a:picLocks noChangeAspect="1" noChangeArrowheads="1" noCrop="1"/>
            </p:cNvPicPr>
            <p:nvPr/>
          </p:nvPicPr>
          <p:blipFill>
            <a:blip r:embed="rId5"/>
            <a:srcRect/>
            <a:stretch>
              <a:fillRect/>
            </a:stretch>
          </p:blipFill>
          <p:spPr bwMode="auto">
            <a:xfrm flipH="1">
              <a:off x="1280835" y="2863011"/>
              <a:ext cx="565212" cy="565212"/>
            </a:xfrm>
            <a:prstGeom prst="rect">
              <a:avLst/>
            </a:prstGeom>
            <a:noFill/>
          </p:spPr>
        </p:pic>
        <p:pic>
          <p:nvPicPr>
            <p:cNvPr id="20" name="Picture 8" descr="Oro 20"/>
            <p:cNvPicPr>
              <a:picLocks noChangeAspect="1" noChangeArrowheads="1" noCrop="1"/>
            </p:cNvPicPr>
            <p:nvPr/>
          </p:nvPicPr>
          <p:blipFill>
            <a:blip r:embed="rId5"/>
            <a:srcRect/>
            <a:stretch>
              <a:fillRect/>
            </a:stretch>
          </p:blipFill>
          <p:spPr bwMode="auto">
            <a:xfrm flipH="1">
              <a:off x="2580848" y="2873826"/>
              <a:ext cx="565212" cy="565212"/>
            </a:xfrm>
            <a:prstGeom prst="rect">
              <a:avLst/>
            </a:prstGeom>
            <a:noFill/>
          </p:spPr>
        </p:pic>
        <p:pic>
          <p:nvPicPr>
            <p:cNvPr id="21" name="Picture 42" descr="Oro 37"/>
            <p:cNvPicPr>
              <a:picLocks noChangeAspect="1" noChangeArrowheads="1" noCrop="1"/>
            </p:cNvPicPr>
            <p:nvPr/>
          </p:nvPicPr>
          <p:blipFill>
            <a:blip r:embed="rId11"/>
            <a:srcRect/>
            <a:stretch>
              <a:fillRect/>
            </a:stretch>
          </p:blipFill>
          <p:spPr bwMode="auto">
            <a:xfrm>
              <a:off x="2177813" y="2873826"/>
              <a:ext cx="587250" cy="565212"/>
            </a:xfrm>
            <a:prstGeom prst="rect">
              <a:avLst/>
            </a:prstGeom>
            <a:noFill/>
          </p:spPr>
        </p:pic>
        <p:pic>
          <p:nvPicPr>
            <p:cNvPr id="24" name="Picture 31"/>
            <p:cNvPicPr>
              <a:picLocks noChangeAspect="1" noChangeArrowheads="1"/>
            </p:cNvPicPr>
            <p:nvPr/>
          </p:nvPicPr>
          <p:blipFill>
            <a:blip r:embed="rId12" cstate="print">
              <a:extLst>
                <a:ext uri="{BEBA8EAE-BF5A-486C-A8C5-ECC9F3942E4B}">
                  <a14:imgProps xmlns:a14="http://schemas.microsoft.com/office/drawing/2010/main">
                    <a14:imgLayer r:embed="rId13">
                      <a14:imgEffect>
                        <a14:brightnessContrast bright="20000" contrast="-40000"/>
                      </a14:imgEffect>
                    </a14:imgLayer>
                  </a14:imgProps>
                </a:ext>
              </a:extLst>
            </a:blip>
            <a:srcRect/>
            <a:stretch>
              <a:fillRect/>
            </a:stretch>
          </p:blipFill>
          <p:spPr bwMode="auto">
            <a:xfrm>
              <a:off x="2081295" y="3849589"/>
              <a:ext cx="296470" cy="378391"/>
            </a:xfrm>
            <a:prstGeom prst="rect">
              <a:avLst/>
            </a:prstGeom>
            <a:noFill/>
            <a:ln w="9525">
              <a:noFill/>
              <a:miter lim="800000"/>
              <a:headEnd/>
              <a:tailEnd/>
            </a:ln>
            <a:effectLst/>
          </p:spPr>
        </p:pic>
      </p:grpSp>
      <p:pic>
        <p:nvPicPr>
          <p:cNvPr id="2" name="Gheorghe Iovu - Visand.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146866047"/>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9144000" cy="516890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79390" y="3003810"/>
            <a:ext cx="2952410" cy="923330"/>
          </a:xfrm>
          <a:prstGeom prst="rect">
            <a:avLst/>
          </a:prstGeom>
        </p:spPr>
        <p:txBody>
          <a:bodyPr wrap="square">
            <a:spAutoFit/>
          </a:bodyPr>
          <a:lstStyle/>
          <a:p>
            <a:pPr algn="ctr"/>
            <a:r>
              <a:rPr lang="es-CO" sz="2000" b="1" dirty="0">
                <a:solidFill>
                  <a:schemeClr val="bg1"/>
                </a:solidFill>
                <a:latin typeface="+mj-lt"/>
              </a:rPr>
              <a:t>Atreveos: el progreso solamente se logra así.</a:t>
            </a:r>
          </a:p>
          <a:p>
            <a:pPr algn="ctr"/>
            <a:r>
              <a:rPr lang="es-CO" sz="1400" b="1" i="1" dirty="0" err="1">
                <a:solidFill>
                  <a:schemeClr val="bg1"/>
                </a:solidFill>
                <a:latin typeface="+mj-lt"/>
              </a:rPr>
              <a:t>Victor</a:t>
            </a:r>
            <a:r>
              <a:rPr lang="es-CO" sz="1400" b="1" i="1" dirty="0">
                <a:solidFill>
                  <a:schemeClr val="bg1"/>
                </a:solidFill>
                <a:latin typeface="+mj-lt"/>
              </a:rPr>
              <a:t> Hugo</a:t>
            </a:r>
          </a:p>
        </p:txBody>
      </p:sp>
      <p:sp>
        <p:nvSpPr>
          <p:cNvPr id="10" name="9 Rectángulo"/>
          <p:cNvSpPr/>
          <p:nvPr/>
        </p:nvSpPr>
        <p:spPr>
          <a:xfrm>
            <a:off x="2286000" y="353700"/>
            <a:ext cx="6462580" cy="1538883"/>
          </a:xfrm>
          <a:prstGeom prst="rect">
            <a:avLst/>
          </a:prstGeom>
        </p:spPr>
        <p:txBody>
          <a:bodyPr wrap="square">
            <a:spAutoFit/>
          </a:bodyPr>
          <a:lstStyle/>
          <a:p>
            <a:pPr algn="ctr"/>
            <a:r>
              <a:rPr lang="es-CO" sz="2000" b="1" dirty="0">
                <a:solidFill>
                  <a:schemeClr val="bg1"/>
                </a:solidFill>
                <a:latin typeface="+mj-lt"/>
              </a:rPr>
              <a:t>El individuo ha luchado siempre para no ser absorbido por la tribu. Si lo intentas, a menudo estarás solo, y a veces asustado. Pero ningún precio es demasiado alto por el privilegio de ser uno mismo.</a:t>
            </a:r>
          </a:p>
          <a:p>
            <a:pPr algn="ctr"/>
            <a:r>
              <a:rPr lang="es-CO" sz="1400" b="1" i="1" dirty="0">
                <a:solidFill>
                  <a:schemeClr val="bg1"/>
                </a:solidFill>
                <a:latin typeface="+mj-lt"/>
              </a:rPr>
              <a:t>Friedrich Nietzsche </a:t>
            </a:r>
          </a:p>
        </p:txBody>
      </p:sp>
      <p:sp>
        <p:nvSpPr>
          <p:cNvPr id="11" name="10 Rectángulo"/>
          <p:cNvSpPr/>
          <p:nvPr/>
        </p:nvSpPr>
        <p:spPr>
          <a:xfrm>
            <a:off x="6444260" y="3219840"/>
            <a:ext cx="2304320" cy="1323439"/>
          </a:xfrm>
          <a:prstGeom prst="rect">
            <a:avLst/>
          </a:prstGeom>
        </p:spPr>
        <p:txBody>
          <a:bodyPr wrap="square">
            <a:spAutoFit/>
          </a:bodyPr>
          <a:lstStyle/>
          <a:p>
            <a:pPr algn="ctr"/>
            <a:r>
              <a:rPr lang="es-CO" sz="2000" b="1" dirty="0">
                <a:solidFill>
                  <a:schemeClr val="bg1"/>
                </a:solidFill>
                <a:latin typeface="+mj-lt"/>
              </a:rPr>
              <a:t>La voluntad es </a:t>
            </a:r>
            <a:r>
              <a:rPr lang="es-CO" sz="2000" b="1" dirty="0" smtClean="0">
                <a:solidFill>
                  <a:schemeClr val="bg1"/>
                </a:solidFill>
                <a:latin typeface="+mj-lt"/>
              </a:rPr>
              <a:t>la</a:t>
            </a:r>
          </a:p>
          <a:p>
            <a:pPr algn="ctr"/>
            <a:r>
              <a:rPr lang="es-CO" sz="2000" b="1" dirty="0" smtClean="0">
                <a:solidFill>
                  <a:schemeClr val="bg1"/>
                </a:solidFill>
                <a:latin typeface="+mj-lt"/>
              </a:rPr>
              <a:t>que </a:t>
            </a:r>
            <a:r>
              <a:rPr lang="es-CO" sz="2000" b="1" dirty="0">
                <a:solidFill>
                  <a:schemeClr val="bg1"/>
                </a:solidFill>
                <a:latin typeface="+mj-lt"/>
              </a:rPr>
              <a:t>da valor a </a:t>
            </a:r>
            <a:r>
              <a:rPr lang="es-CO" sz="2000" b="1" dirty="0" smtClean="0">
                <a:solidFill>
                  <a:schemeClr val="bg1"/>
                </a:solidFill>
                <a:latin typeface="+mj-lt"/>
              </a:rPr>
              <a:t>las</a:t>
            </a:r>
          </a:p>
          <a:p>
            <a:pPr algn="ctr"/>
            <a:r>
              <a:rPr lang="es-CO" sz="2000" b="1" dirty="0" smtClean="0">
                <a:solidFill>
                  <a:schemeClr val="bg1"/>
                </a:solidFill>
                <a:latin typeface="+mj-lt"/>
              </a:rPr>
              <a:t>cosas </a:t>
            </a:r>
            <a:r>
              <a:rPr lang="es-CO" sz="2000" b="1" dirty="0">
                <a:solidFill>
                  <a:schemeClr val="bg1"/>
                </a:solidFill>
                <a:latin typeface="+mj-lt"/>
              </a:rPr>
              <a:t>pequeñas.</a:t>
            </a:r>
          </a:p>
          <a:p>
            <a:pPr algn="ctr"/>
            <a:r>
              <a:rPr lang="es-CO" sz="1400" b="1" i="1" dirty="0">
                <a:solidFill>
                  <a:schemeClr val="bg1"/>
                </a:solidFill>
                <a:latin typeface="+mj-lt"/>
              </a:rPr>
              <a:t>Séneca</a:t>
            </a:r>
            <a:r>
              <a:rPr lang="es-CO" sz="2000" b="1" dirty="0">
                <a:solidFill>
                  <a:schemeClr val="bg1"/>
                </a:solidFill>
                <a:latin typeface="+mj-lt"/>
              </a:rPr>
              <a:t> </a:t>
            </a:r>
          </a:p>
        </p:txBody>
      </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2843760" y="3500357"/>
            <a:ext cx="5868180" cy="1015663"/>
          </a:xfrm>
          <a:prstGeom prst="rect">
            <a:avLst/>
          </a:prstGeom>
        </p:spPr>
        <p:txBody>
          <a:bodyPr wrap="square">
            <a:spAutoFit/>
          </a:bodyPr>
          <a:lstStyle/>
          <a:p>
            <a:pPr algn="ctr"/>
            <a:r>
              <a:rPr lang="es-CO" sz="2000" b="1" dirty="0">
                <a:solidFill>
                  <a:schemeClr val="bg1"/>
                </a:solidFill>
                <a:latin typeface="+mj-lt"/>
              </a:rPr>
              <a:t>El querer lo es todo en la vida. Si queréis ser felices lo seréis. Es la voluntad la que transporta las montañas.</a:t>
            </a:r>
          </a:p>
          <a:p>
            <a:pPr algn="ctr"/>
            <a:r>
              <a:rPr lang="es-CO" sz="1400" b="1" i="1" dirty="0">
                <a:solidFill>
                  <a:schemeClr val="bg1"/>
                </a:solidFill>
                <a:latin typeface="+mj-lt"/>
              </a:rPr>
              <a:t>Alfred </a:t>
            </a:r>
            <a:r>
              <a:rPr lang="es-CO" sz="1400" b="1" i="1" dirty="0" err="1">
                <a:solidFill>
                  <a:schemeClr val="bg1"/>
                </a:solidFill>
                <a:latin typeface="+mj-lt"/>
              </a:rPr>
              <a:t>Victor</a:t>
            </a:r>
            <a:r>
              <a:rPr lang="es-CO" sz="1400" b="1" i="1" dirty="0">
                <a:solidFill>
                  <a:schemeClr val="bg1"/>
                </a:solidFill>
                <a:latin typeface="+mj-lt"/>
              </a:rPr>
              <a:t> de </a:t>
            </a:r>
            <a:r>
              <a:rPr lang="es-CO" sz="1400" b="1" i="1" dirty="0" err="1">
                <a:solidFill>
                  <a:schemeClr val="bg1"/>
                </a:solidFill>
                <a:latin typeface="+mj-lt"/>
              </a:rPr>
              <a:t>Vigny</a:t>
            </a:r>
            <a:r>
              <a:rPr lang="es-CO" sz="2000" b="1" dirty="0">
                <a:solidFill>
                  <a:schemeClr val="bg1"/>
                </a:solidFill>
                <a:latin typeface="+mj-lt"/>
              </a:rPr>
              <a:t> </a:t>
            </a:r>
          </a:p>
        </p:txBody>
      </p:sp>
      <p:sp>
        <p:nvSpPr>
          <p:cNvPr id="9" name="8 Rectángulo"/>
          <p:cNvSpPr/>
          <p:nvPr/>
        </p:nvSpPr>
        <p:spPr>
          <a:xfrm>
            <a:off x="5508130" y="483460"/>
            <a:ext cx="3240450" cy="1538883"/>
          </a:xfrm>
          <a:prstGeom prst="rect">
            <a:avLst/>
          </a:prstGeom>
        </p:spPr>
        <p:txBody>
          <a:bodyPr wrap="square">
            <a:spAutoFit/>
          </a:bodyPr>
          <a:lstStyle/>
          <a:p>
            <a:pPr algn="ctr"/>
            <a:r>
              <a:rPr lang="es-CO" sz="2000" b="1" dirty="0">
                <a:solidFill>
                  <a:schemeClr val="bg1"/>
                </a:solidFill>
                <a:latin typeface="+mj-lt"/>
              </a:rPr>
              <a:t>Hay una fuerza motriz más poderosa que el vapor, la electricidad y la energía atómica: la voluntad.</a:t>
            </a:r>
          </a:p>
          <a:p>
            <a:pPr algn="ctr"/>
            <a:r>
              <a:rPr lang="es-CO" sz="1400" b="1" i="1" dirty="0">
                <a:solidFill>
                  <a:schemeClr val="bg1"/>
                </a:solidFill>
                <a:latin typeface="+mj-lt"/>
              </a:rPr>
              <a:t>Albert Einstein </a:t>
            </a:r>
          </a:p>
        </p:txBody>
      </p:sp>
    </p:spTree>
    <p:extLst>
      <p:ext uri="{BB962C8B-B14F-4D97-AF65-F5344CB8AC3E}">
        <p14:creationId xmlns:p14="http://schemas.microsoft.com/office/powerpoint/2010/main" val="880246951"/>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683460" y="555470"/>
            <a:ext cx="4896680" cy="4001095"/>
          </a:xfrm>
          <a:prstGeom prst="rect">
            <a:avLst/>
          </a:prstGeom>
        </p:spPr>
        <p:txBody>
          <a:bodyPr wrap="square">
            <a:spAutoFit/>
          </a:bodyPr>
          <a:lstStyle/>
          <a:p>
            <a:pPr algn="ctr"/>
            <a:r>
              <a:rPr lang="es-CO" sz="2000" b="1" dirty="0">
                <a:solidFill>
                  <a:schemeClr val="bg1"/>
                </a:solidFill>
                <a:latin typeface="+mj-lt"/>
              </a:rPr>
              <a:t>"Toma una sonrisa, regálala a quien nunca la ha tenido. Toma un rayo de sol, hazlo volar allá en donde reina la noche. Descubre una fuente, haz bañar a quien vive en el barro. Toma una lágrima, ponla en el rostro de quien nunca ha llorado. Toma la Valentía, ponla en el ánimo de quien no sabe luchar. Descubre la Vida, nárrala a quien no sabe entenderla. Toma la Esperanza y vive en su Luz. Toma la Bondad y dónala a quien no sabe donar. Descubre el Amor y hazlo conocer al mundo</a:t>
            </a:r>
            <a:r>
              <a:rPr lang="es-CO" sz="2000" b="1" dirty="0" smtClean="0">
                <a:solidFill>
                  <a:schemeClr val="bg1"/>
                </a:solidFill>
                <a:latin typeface="+mj-lt"/>
              </a:rPr>
              <a:t>".</a:t>
            </a:r>
          </a:p>
          <a:p>
            <a:pPr algn="ctr"/>
            <a:r>
              <a:rPr lang="es-CO" sz="1400" b="1" i="1" dirty="0" smtClean="0">
                <a:solidFill>
                  <a:schemeClr val="bg1"/>
                </a:solidFill>
                <a:latin typeface="+mj-lt"/>
              </a:rPr>
              <a:t>Mahatma </a:t>
            </a:r>
            <a:r>
              <a:rPr lang="es-CO" sz="1400" b="1" i="1" dirty="0">
                <a:solidFill>
                  <a:schemeClr val="bg1"/>
                </a:solidFill>
                <a:latin typeface="+mj-lt"/>
              </a:rPr>
              <a:t>Gandhi</a:t>
            </a:r>
          </a:p>
        </p:txBody>
      </p:sp>
    </p:spTree>
    <p:extLst>
      <p:ext uri="{BB962C8B-B14F-4D97-AF65-F5344CB8AC3E}">
        <p14:creationId xmlns:p14="http://schemas.microsoft.com/office/powerpoint/2010/main" val="780766442"/>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5122" name="Picture 2" descr="C:\01 Mis docu. Backup\Marcos propios\De cadena dorada.pn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0" y="1"/>
            <a:ext cx="9143999" cy="514350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01 Mis docu. Backup\Mis imágenes\Elementos decorativos\Arabesc.oro13.png"/>
          <p:cNvPicPr>
            <a:picLocks noChangeAspect="1" noChangeArrowheads="1"/>
          </p:cNvPicPr>
          <p:nvPr/>
        </p:nvPicPr>
        <p:blipFill rotWithShape="1">
          <a:blip r:embed="rId4">
            <a:extLst>
              <a:ext uri="{28A0092B-C50C-407E-A947-70E740481C1C}">
                <a14:useLocalDpi xmlns:a14="http://schemas.microsoft.com/office/drawing/2010/main" val="0"/>
              </a:ext>
            </a:extLst>
          </a:blip>
          <a:srcRect l="1318" r="1660"/>
          <a:stretch/>
        </p:blipFill>
        <p:spPr bwMode="auto">
          <a:xfrm>
            <a:off x="251400" y="238696"/>
            <a:ext cx="8641200" cy="483344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3456480" y="296305"/>
            <a:ext cx="5364110" cy="1231106"/>
          </a:xfrm>
          <a:prstGeom prst="rect">
            <a:avLst/>
          </a:prstGeom>
        </p:spPr>
        <p:txBody>
          <a:bodyPr wrap="square">
            <a:spAutoFit/>
          </a:bodyPr>
          <a:lstStyle/>
          <a:p>
            <a:pPr algn="ctr"/>
            <a:r>
              <a:rPr lang="es-CO" sz="2000" b="1" dirty="0">
                <a:solidFill>
                  <a:schemeClr val="bg1"/>
                </a:solidFill>
                <a:latin typeface="+mj-lt"/>
              </a:rPr>
              <a:t>El mayor descubrimiento de mi generación, es que un ser humano puede cambiar su vida cambiando su actitud </a:t>
            </a:r>
            <a:r>
              <a:rPr lang="es-CO" sz="2000" b="1" dirty="0" smtClean="0">
                <a:solidFill>
                  <a:schemeClr val="bg1"/>
                </a:solidFill>
                <a:latin typeface="+mj-lt"/>
              </a:rPr>
              <a:t>mental.</a:t>
            </a:r>
          </a:p>
          <a:p>
            <a:pPr algn="ctr"/>
            <a:r>
              <a:rPr lang="es-CO" sz="1400" b="1" i="1" dirty="0" smtClean="0">
                <a:solidFill>
                  <a:schemeClr val="bg1"/>
                </a:solidFill>
                <a:latin typeface="+mj-lt"/>
              </a:rPr>
              <a:t>William </a:t>
            </a:r>
            <a:r>
              <a:rPr lang="es-CO" sz="1400" b="1" i="1" dirty="0">
                <a:solidFill>
                  <a:schemeClr val="bg1"/>
                </a:solidFill>
                <a:latin typeface="+mj-lt"/>
              </a:rPr>
              <a:t>James</a:t>
            </a:r>
          </a:p>
        </p:txBody>
      </p:sp>
      <p:sp>
        <p:nvSpPr>
          <p:cNvPr id="8" name="7 Rectángulo"/>
          <p:cNvSpPr/>
          <p:nvPr/>
        </p:nvSpPr>
        <p:spPr>
          <a:xfrm>
            <a:off x="5868180" y="3664114"/>
            <a:ext cx="2952410" cy="1231106"/>
          </a:xfrm>
          <a:prstGeom prst="rect">
            <a:avLst/>
          </a:prstGeom>
        </p:spPr>
        <p:txBody>
          <a:bodyPr wrap="square">
            <a:spAutoFit/>
          </a:bodyPr>
          <a:lstStyle/>
          <a:p>
            <a:pPr algn="ctr"/>
            <a:r>
              <a:rPr lang="es-CO" sz="2000" b="1" dirty="0">
                <a:solidFill>
                  <a:schemeClr val="bg1"/>
                </a:solidFill>
                <a:latin typeface="+mj-lt"/>
              </a:rPr>
              <a:t>Algunas personas causan felicidad a donde van; otras, cuando se van</a:t>
            </a:r>
            <a:r>
              <a:rPr lang="es-CO" sz="2000" b="1" dirty="0" smtClean="0">
                <a:solidFill>
                  <a:schemeClr val="bg1"/>
                </a:solidFill>
                <a:latin typeface="+mj-lt"/>
              </a:rPr>
              <a:t>.</a:t>
            </a:r>
          </a:p>
          <a:p>
            <a:pPr algn="ctr"/>
            <a:r>
              <a:rPr lang="es-CO" sz="1400" b="1" i="1" dirty="0">
                <a:solidFill>
                  <a:schemeClr val="bg1"/>
                </a:solidFill>
                <a:latin typeface="+mj-lt"/>
              </a:rPr>
              <a:t>Oscar Wilde </a:t>
            </a:r>
          </a:p>
        </p:txBody>
      </p:sp>
    </p:spTree>
    <p:extLst>
      <p:ext uri="{BB962C8B-B14F-4D97-AF65-F5344CB8AC3E}">
        <p14:creationId xmlns:p14="http://schemas.microsoft.com/office/powerpoint/2010/main" val="1816044708"/>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15875"/>
            <a:ext cx="9174163" cy="5175250"/>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220091" y="555470"/>
            <a:ext cx="3312460" cy="1538883"/>
          </a:xfrm>
          <a:prstGeom prst="rect">
            <a:avLst/>
          </a:prstGeom>
        </p:spPr>
        <p:txBody>
          <a:bodyPr wrap="square">
            <a:spAutoFit/>
          </a:bodyPr>
          <a:lstStyle/>
          <a:p>
            <a:pPr algn="ctr"/>
            <a:r>
              <a:rPr lang="es-CO" sz="2000" b="1" dirty="0">
                <a:solidFill>
                  <a:schemeClr val="bg1"/>
                </a:solidFill>
                <a:latin typeface="+mj-lt"/>
              </a:rPr>
              <a:t>El más terrible de los sentimientos, es el sentimiento de tener la esperanza perdida. </a:t>
            </a:r>
          </a:p>
          <a:p>
            <a:pPr algn="ctr"/>
            <a:r>
              <a:rPr lang="es-CO" sz="1400" b="1" i="1" dirty="0">
                <a:solidFill>
                  <a:schemeClr val="bg1"/>
                </a:solidFill>
                <a:latin typeface="+mj-lt"/>
              </a:rPr>
              <a:t>Federico García Lorca</a:t>
            </a:r>
          </a:p>
        </p:txBody>
      </p:sp>
      <p:sp>
        <p:nvSpPr>
          <p:cNvPr id="9" name="8 Rectángulo"/>
          <p:cNvSpPr/>
          <p:nvPr/>
        </p:nvSpPr>
        <p:spPr>
          <a:xfrm>
            <a:off x="4499990" y="2956814"/>
            <a:ext cx="4032561" cy="1538883"/>
          </a:xfrm>
          <a:prstGeom prst="rect">
            <a:avLst/>
          </a:prstGeom>
        </p:spPr>
        <p:txBody>
          <a:bodyPr wrap="square">
            <a:spAutoFit/>
          </a:bodyPr>
          <a:lstStyle/>
          <a:p>
            <a:pPr algn="ctr"/>
            <a:r>
              <a:rPr lang="es-CO" sz="2000" b="1" dirty="0">
                <a:solidFill>
                  <a:schemeClr val="bg1"/>
                </a:solidFill>
                <a:latin typeface="+mj-lt"/>
              </a:rPr>
              <a:t>Es muy importante comprender quién pone en práctica la violencia: si los que provocan la miseria o los que luchan contra </a:t>
            </a:r>
            <a:r>
              <a:rPr lang="es-CO" sz="2000" b="1" dirty="0" smtClean="0">
                <a:solidFill>
                  <a:schemeClr val="bg1"/>
                </a:solidFill>
                <a:latin typeface="+mj-lt"/>
              </a:rPr>
              <a:t>ella.</a:t>
            </a:r>
          </a:p>
          <a:p>
            <a:pPr algn="ctr"/>
            <a:r>
              <a:rPr lang="es-CO" sz="1400" b="1" i="1" dirty="0" smtClean="0">
                <a:solidFill>
                  <a:schemeClr val="bg1"/>
                </a:solidFill>
                <a:latin typeface="+mj-lt"/>
              </a:rPr>
              <a:t>Julio </a:t>
            </a:r>
            <a:r>
              <a:rPr lang="es-CO" sz="1400" b="1" i="1" dirty="0">
                <a:solidFill>
                  <a:schemeClr val="bg1"/>
                </a:solidFill>
                <a:latin typeface="+mj-lt"/>
              </a:rPr>
              <a:t>Cortázar</a:t>
            </a:r>
          </a:p>
        </p:txBody>
      </p:sp>
    </p:spTree>
    <p:extLst>
      <p:ext uri="{BB962C8B-B14F-4D97-AF65-F5344CB8AC3E}">
        <p14:creationId xmlns:p14="http://schemas.microsoft.com/office/powerpoint/2010/main" val="3109815923"/>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9050"/>
            <a:ext cx="9193213" cy="518160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216030" y="267430"/>
            <a:ext cx="5724160" cy="923330"/>
          </a:xfrm>
          <a:prstGeom prst="rect">
            <a:avLst/>
          </a:prstGeom>
        </p:spPr>
        <p:txBody>
          <a:bodyPr wrap="square">
            <a:spAutoFit/>
          </a:bodyPr>
          <a:lstStyle/>
          <a:p>
            <a:pPr algn="ctr"/>
            <a:r>
              <a:rPr lang="es-CO" sz="2000" b="1" dirty="0">
                <a:solidFill>
                  <a:schemeClr val="bg1"/>
                </a:solidFill>
                <a:latin typeface="+mj-lt"/>
              </a:rPr>
              <a:t>Puedes censurar a un amigo en confianza, pero debes alabarlo delante de los demás. </a:t>
            </a:r>
          </a:p>
          <a:p>
            <a:pPr algn="ctr"/>
            <a:r>
              <a:rPr lang="es-CO" sz="1400" b="1" i="1" dirty="0">
                <a:solidFill>
                  <a:schemeClr val="bg1"/>
                </a:solidFill>
                <a:latin typeface="+mj-lt"/>
              </a:rPr>
              <a:t>Leonardo Da Vinci</a:t>
            </a:r>
          </a:p>
        </p:txBody>
      </p:sp>
      <p:sp>
        <p:nvSpPr>
          <p:cNvPr id="10" name="9 Rectángulo"/>
          <p:cNvSpPr/>
          <p:nvPr/>
        </p:nvSpPr>
        <p:spPr>
          <a:xfrm>
            <a:off x="216030" y="3644964"/>
            <a:ext cx="6156220" cy="1231106"/>
          </a:xfrm>
          <a:prstGeom prst="rect">
            <a:avLst/>
          </a:prstGeom>
        </p:spPr>
        <p:txBody>
          <a:bodyPr wrap="square">
            <a:spAutoFit/>
          </a:bodyPr>
          <a:lstStyle/>
          <a:p>
            <a:pPr algn="ctr"/>
            <a:r>
              <a:rPr lang="es-CO" sz="2000" b="1" dirty="0">
                <a:solidFill>
                  <a:schemeClr val="bg1"/>
                </a:solidFill>
                <a:latin typeface="+mj-lt"/>
              </a:rPr>
              <a:t>Procuro ser siempre muy puntual, pues he observado que los defectos de una persona se reflejan muy vivamente en la memoria de quien la espera.</a:t>
            </a:r>
          </a:p>
          <a:p>
            <a:pPr algn="ctr"/>
            <a:r>
              <a:rPr lang="es-CO" sz="1400" b="1" i="1" dirty="0" err="1">
                <a:solidFill>
                  <a:schemeClr val="bg1"/>
                </a:solidFill>
                <a:latin typeface="+mj-lt"/>
              </a:rPr>
              <a:t>Nicolas</a:t>
            </a:r>
            <a:r>
              <a:rPr lang="es-CO" sz="1400" b="1" i="1" dirty="0">
                <a:solidFill>
                  <a:schemeClr val="bg1"/>
                </a:solidFill>
                <a:latin typeface="+mj-lt"/>
              </a:rPr>
              <a:t> </a:t>
            </a:r>
            <a:r>
              <a:rPr lang="es-CO" sz="1400" b="1" i="1" dirty="0" err="1">
                <a:solidFill>
                  <a:schemeClr val="bg1"/>
                </a:solidFill>
                <a:latin typeface="+mj-lt"/>
              </a:rPr>
              <a:t>Boileau</a:t>
            </a:r>
            <a:r>
              <a:rPr lang="es-CO" sz="1400" b="1" i="1" dirty="0">
                <a:solidFill>
                  <a:schemeClr val="bg1"/>
                </a:solidFill>
                <a:latin typeface="+mj-lt"/>
              </a:rPr>
              <a:t> </a:t>
            </a:r>
          </a:p>
        </p:txBody>
      </p:sp>
      <p:sp>
        <p:nvSpPr>
          <p:cNvPr id="11" name="10 Rectángulo"/>
          <p:cNvSpPr/>
          <p:nvPr/>
        </p:nvSpPr>
        <p:spPr>
          <a:xfrm>
            <a:off x="216030" y="2172227"/>
            <a:ext cx="5724160" cy="615553"/>
          </a:xfrm>
          <a:prstGeom prst="rect">
            <a:avLst/>
          </a:prstGeom>
        </p:spPr>
        <p:txBody>
          <a:bodyPr wrap="square">
            <a:spAutoFit/>
          </a:bodyPr>
          <a:lstStyle/>
          <a:p>
            <a:pPr algn="ctr"/>
            <a:r>
              <a:rPr lang="es-CO" sz="2000" b="1" dirty="0">
                <a:solidFill>
                  <a:schemeClr val="bg1"/>
                </a:solidFill>
                <a:latin typeface="+mj-lt"/>
              </a:rPr>
              <a:t>Más vale el buen </a:t>
            </a:r>
            <a:r>
              <a:rPr lang="es-CO" sz="2000" b="1" dirty="0" smtClean="0">
                <a:solidFill>
                  <a:schemeClr val="bg1"/>
                </a:solidFill>
                <a:latin typeface="+mj-lt"/>
              </a:rPr>
              <a:t>nombre, </a:t>
            </a:r>
            <a:r>
              <a:rPr lang="es-CO" sz="2000" b="1" dirty="0">
                <a:solidFill>
                  <a:schemeClr val="bg1"/>
                </a:solidFill>
                <a:latin typeface="+mj-lt"/>
              </a:rPr>
              <a:t>que las muchas riquezas.</a:t>
            </a:r>
          </a:p>
          <a:p>
            <a:pPr algn="ctr"/>
            <a:r>
              <a:rPr lang="es-CO" sz="1400" b="1" i="1" dirty="0">
                <a:solidFill>
                  <a:schemeClr val="bg1"/>
                </a:solidFill>
                <a:latin typeface="+mj-lt"/>
              </a:rPr>
              <a:t>Miguel de </a:t>
            </a:r>
            <a:r>
              <a:rPr lang="es-CO" sz="1400" b="1" i="1" dirty="0" smtClean="0">
                <a:solidFill>
                  <a:schemeClr val="bg1"/>
                </a:solidFill>
                <a:latin typeface="+mj-lt"/>
              </a:rPr>
              <a:t>Cervantes Saavedra</a:t>
            </a:r>
            <a:endParaRPr lang="es-CO" sz="1400" b="1" i="1" dirty="0">
              <a:solidFill>
                <a:schemeClr val="bg1"/>
              </a:solidFill>
              <a:latin typeface="+mj-lt"/>
            </a:endParaRPr>
          </a:p>
        </p:txBody>
      </p:sp>
    </p:spTree>
    <p:extLst>
      <p:ext uri="{BB962C8B-B14F-4D97-AF65-F5344CB8AC3E}">
        <p14:creationId xmlns:p14="http://schemas.microsoft.com/office/powerpoint/2010/main" val="950780795"/>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395420" y="411450"/>
            <a:ext cx="8353160" cy="923330"/>
          </a:xfrm>
          <a:prstGeom prst="rect">
            <a:avLst/>
          </a:prstGeom>
        </p:spPr>
        <p:txBody>
          <a:bodyPr wrap="square">
            <a:spAutoFit/>
          </a:bodyPr>
          <a:lstStyle/>
          <a:p>
            <a:pPr algn="ctr"/>
            <a:r>
              <a:rPr lang="es-CO" sz="2000" b="1" dirty="0">
                <a:solidFill>
                  <a:schemeClr val="bg1"/>
                </a:solidFill>
                <a:latin typeface="+mj-lt"/>
              </a:rPr>
              <a:t>El arte de persuadir consiste tanto en el de agradar como en el de convencer; ya que los hombres se gobiernan más por el capricho que por la razón.</a:t>
            </a:r>
          </a:p>
          <a:p>
            <a:pPr algn="ctr"/>
            <a:r>
              <a:rPr lang="es-CO" sz="1400" b="1" i="1" dirty="0">
                <a:solidFill>
                  <a:schemeClr val="bg1"/>
                </a:solidFill>
                <a:latin typeface="+mj-lt"/>
              </a:rPr>
              <a:t>Blaise Pascal</a:t>
            </a:r>
          </a:p>
        </p:txBody>
      </p:sp>
      <p:sp>
        <p:nvSpPr>
          <p:cNvPr id="11" name="10 Rectángulo"/>
          <p:cNvSpPr/>
          <p:nvPr/>
        </p:nvSpPr>
        <p:spPr>
          <a:xfrm>
            <a:off x="467430" y="3821907"/>
            <a:ext cx="8137130" cy="1015663"/>
          </a:xfrm>
          <a:prstGeom prst="rect">
            <a:avLst/>
          </a:prstGeom>
        </p:spPr>
        <p:txBody>
          <a:bodyPr wrap="square">
            <a:spAutoFit/>
          </a:bodyPr>
          <a:lstStyle/>
          <a:p>
            <a:pPr algn="ctr"/>
            <a:r>
              <a:rPr lang="es-CO" sz="2000" b="1" dirty="0">
                <a:solidFill>
                  <a:schemeClr val="bg1"/>
                </a:solidFill>
                <a:latin typeface="+mj-lt"/>
              </a:rPr>
              <a:t>La desobediencia es la virtud original del hombre. Mediante la desobediencia y la rebelión se ha realizado el progreso.</a:t>
            </a:r>
          </a:p>
          <a:p>
            <a:pPr algn="ctr"/>
            <a:r>
              <a:rPr lang="es-CO" sz="1400" b="1" i="1" dirty="0">
                <a:solidFill>
                  <a:schemeClr val="bg1"/>
                </a:solidFill>
                <a:latin typeface="+mj-lt"/>
              </a:rPr>
              <a:t>Oscar Wilde</a:t>
            </a:r>
            <a:r>
              <a:rPr lang="es-CO" sz="2000" b="1" dirty="0">
                <a:solidFill>
                  <a:schemeClr val="bg1"/>
                </a:solidFill>
                <a:latin typeface="+mj-lt"/>
              </a:rPr>
              <a:t> </a:t>
            </a:r>
          </a:p>
        </p:txBody>
      </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323410" y="568270"/>
            <a:ext cx="4879672" cy="923330"/>
          </a:xfrm>
          <a:prstGeom prst="rect">
            <a:avLst/>
          </a:prstGeom>
        </p:spPr>
        <p:txBody>
          <a:bodyPr wrap="square">
            <a:spAutoFit/>
          </a:bodyPr>
          <a:lstStyle/>
          <a:p>
            <a:pPr algn="ctr"/>
            <a:r>
              <a:rPr lang="es-CO" sz="2000" b="1" dirty="0">
                <a:solidFill>
                  <a:schemeClr val="bg1"/>
                </a:solidFill>
                <a:latin typeface="+mj-lt"/>
              </a:rPr>
              <a:t>Dar ejemplo no es la principal manera de influir sobre los demás; es la única manera. </a:t>
            </a:r>
          </a:p>
          <a:p>
            <a:pPr algn="ctr"/>
            <a:r>
              <a:rPr lang="es-CO" sz="1400" b="1" i="1" dirty="0">
                <a:solidFill>
                  <a:schemeClr val="bg1"/>
                </a:solidFill>
                <a:latin typeface="+mj-lt"/>
              </a:rPr>
              <a:t>Albert Einstein</a:t>
            </a:r>
          </a:p>
        </p:txBody>
      </p:sp>
      <p:sp>
        <p:nvSpPr>
          <p:cNvPr id="13" name="12 Rectángulo"/>
          <p:cNvSpPr/>
          <p:nvPr/>
        </p:nvSpPr>
        <p:spPr>
          <a:xfrm>
            <a:off x="323410" y="2288988"/>
            <a:ext cx="4608640" cy="2154436"/>
          </a:xfrm>
          <a:prstGeom prst="rect">
            <a:avLst/>
          </a:prstGeom>
        </p:spPr>
        <p:txBody>
          <a:bodyPr wrap="square">
            <a:spAutoFit/>
          </a:bodyPr>
          <a:lstStyle/>
          <a:p>
            <a:pPr algn="ctr"/>
            <a:r>
              <a:rPr lang="es-CO" sz="2000" b="1" dirty="0">
                <a:solidFill>
                  <a:schemeClr val="bg1"/>
                </a:solidFill>
                <a:latin typeface="+mj-lt"/>
              </a:rPr>
              <a:t>A un hombre pueden despojarlo de todo menos de una cosa, la última de las libertades humanas, la libertad de elegir la actitud que se asume en cualquier circunstancia, la libertad de elegir su propio camino </a:t>
            </a:r>
            <a:r>
              <a:rPr lang="es-CO" sz="2000" b="1" dirty="0" smtClean="0">
                <a:solidFill>
                  <a:schemeClr val="bg1"/>
                </a:solidFill>
                <a:latin typeface="+mj-lt"/>
              </a:rPr>
              <a:t>.</a:t>
            </a:r>
          </a:p>
          <a:p>
            <a:pPr algn="ctr"/>
            <a:r>
              <a:rPr lang="es-CO" sz="1400" b="1" i="1" dirty="0" err="1" smtClean="0">
                <a:solidFill>
                  <a:schemeClr val="bg1"/>
                </a:solidFill>
                <a:latin typeface="+mj-lt"/>
              </a:rPr>
              <a:t>Viktor</a:t>
            </a:r>
            <a:r>
              <a:rPr lang="es-CO" sz="1400" b="1" i="1" dirty="0" smtClean="0">
                <a:solidFill>
                  <a:schemeClr val="bg1"/>
                </a:solidFill>
                <a:latin typeface="+mj-lt"/>
              </a:rPr>
              <a:t> </a:t>
            </a:r>
            <a:r>
              <a:rPr lang="es-CO" sz="1400" b="1" i="1" dirty="0">
                <a:solidFill>
                  <a:schemeClr val="bg1"/>
                </a:solidFill>
                <a:latin typeface="+mj-lt"/>
              </a:rPr>
              <a:t>Frankl</a:t>
            </a:r>
          </a:p>
        </p:txBody>
      </p:sp>
    </p:spTree>
    <p:extLst>
      <p:ext uri="{BB962C8B-B14F-4D97-AF65-F5344CB8AC3E}">
        <p14:creationId xmlns:p14="http://schemas.microsoft.com/office/powerpoint/2010/main" val="1232158949"/>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4392610" y="600807"/>
            <a:ext cx="4283960" cy="1538883"/>
          </a:xfrm>
          <a:prstGeom prst="rect">
            <a:avLst/>
          </a:prstGeom>
        </p:spPr>
        <p:txBody>
          <a:bodyPr wrap="square">
            <a:spAutoFit/>
          </a:bodyPr>
          <a:lstStyle/>
          <a:p>
            <a:pPr algn="ctr"/>
            <a:r>
              <a:rPr lang="es-CO" sz="2000" b="1" dirty="0">
                <a:solidFill>
                  <a:schemeClr val="bg1"/>
                </a:solidFill>
                <a:latin typeface="+mj-lt"/>
              </a:rPr>
              <a:t>Para ser libre no sólo hay que deshacerse de las cadenas, sino vivir de una manera que respete y mejore la libertad de los </a:t>
            </a:r>
            <a:r>
              <a:rPr lang="es-CO" sz="2000" b="1" dirty="0" smtClean="0">
                <a:solidFill>
                  <a:schemeClr val="bg1"/>
                </a:solidFill>
                <a:latin typeface="+mj-lt"/>
              </a:rPr>
              <a:t>demás.</a:t>
            </a:r>
          </a:p>
          <a:p>
            <a:pPr algn="ctr"/>
            <a:r>
              <a:rPr lang="es-CO" sz="1400" b="1" i="1" dirty="0" smtClean="0">
                <a:solidFill>
                  <a:schemeClr val="bg1"/>
                </a:solidFill>
                <a:latin typeface="+mj-lt"/>
              </a:rPr>
              <a:t>Nelson </a:t>
            </a:r>
            <a:r>
              <a:rPr lang="es-CO" sz="1400" b="1" i="1" dirty="0">
                <a:solidFill>
                  <a:schemeClr val="bg1"/>
                </a:solidFill>
                <a:latin typeface="+mj-lt"/>
              </a:rPr>
              <a:t>Mandela</a:t>
            </a:r>
          </a:p>
        </p:txBody>
      </p:sp>
      <p:sp>
        <p:nvSpPr>
          <p:cNvPr id="9" name="8 Rectángulo"/>
          <p:cNvSpPr/>
          <p:nvPr/>
        </p:nvSpPr>
        <p:spPr>
          <a:xfrm>
            <a:off x="3923910" y="3193167"/>
            <a:ext cx="4752660" cy="1538883"/>
          </a:xfrm>
          <a:prstGeom prst="rect">
            <a:avLst/>
          </a:prstGeom>
        </p:spPr>
        <p:txBody>
          <a:bodyPr wrap="square">
            <a:spAutoFit/>
          </a:bodyPr>
          <a:lstStyle/>
          <a:p>
            <a:pPr algn="ctr"/>
            <a:r>
              <a:rPr lang="es-CO" sz="2000" b="1" dirty="0">
                <a:solidFill>
                  <a:schemeClr val="bg1"/>
                </a:solidFill>
                <a:latin typeface="+mj-lt"/>
              </a:rPr>
              <a:t>Da tu primer paso ahora. No importa que no veas el camino completo. Sólo da tu primer paso y el resto del camino irá apareciendo a medida que </a:t>
            </a:r>
            <a:r>
              <a:rPr lang="es-CO" sz="2000" b="1" dirty="0" smtClean="0">
                <a:solidFill>
                  <a:schemeClr val="bg1"/>
                </a:solidFill>
                <a:latin typeface="+mj-lt"/>
              </a:rPr>
              <a:t>camines.</a:t>
            </a:r>
          </a:p>
          <a:p>
            <a:pPr algn="ctr"/>
            <a:r>
              <a:rPr lang="es-CO" sz="1400" b="1" i="1" dirty="0" smtClean="0">
                <a:solidFill>
                  <a:schemeClr val="bg1"/>
                </a:solidFill>
                <a:latin typeface="+mj-lt"/>
              </a:rPr>
              <a:t>Martín </a:t>
            </a:r>
            <a:r>
              <a:rPr lang="es-CO" sz="1400" b="1" i="1" dirty="0">
                <a:solidFill>
                  <a:schemeClr val="bg1"/>
                </a:solidFill>
                <a:latin typeface="+mj-lt"/>
              </a:rPr>
              <a:t>Luther King</a:t>
            </a:r>
          </a:p>
        </p:txBody>
      </p:sp>
    </p:spTree>
    <p:extLst>
      <p:ext uri="{BB962C8B-B14F-4D97-AF65-F5344CB8AC3E}">
        <p14:creationId xmlns:p14="http://schemas.microsoft.com/office/powerpoint/2010/main" val="1816044708"/>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9150350" cy="5145088"/>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323410" y="555470"/>
            <a:ext cx="4955670" cy="1538883"/>
          </a:xfrm>
          <a:prstGeom prst="rect">
            <a:avLst/>
          </a:prstGeom>
        </p:spPr>
        <p:txBody>
          <a:bodyPr wrap="square">
            <a:spAutoFit/>
          </a:bodyPr>
          <a:lstStyle/>
          <a:p>
            <a:r>
              <a:rPr lang="es-CO" sz="2000" b="1" dirty="0">
                <a:solidFill>
                  <a:schemeClr val="bg1"/>
                </a:solidFill>
                <a:latin typeface="+mj-lt"/>
              </a:rPr>
              <a:t>Deja de buscar y comienza a servir.</a:t>
            </a:r>
          </a:p>
          <a:p>
            <a:r>
              <a:rPr lang="es-CO" sz="2000" b="1" dirty="0">
                <a:solidFill>
                  <a:schemeClr val="bg1"/>
                </a:solidFill>
                <a:latin typeface="+mj-lt"/>
              </a:rPr>
              <a:t>Deja de pedir y comienza a dar.</a:t>
            </a:r>
          </a:p>
          <a:p>
            <a:r>
              <a:rPr lang="es-CO" sz="2000" b="1" dirty="0">
                <a:solidFill>
                  <a:schemeClr val="bg1"/>
                </a:solidFill>
                <a:latin typeface="+mj-lt"/>
              </a:rPr>
              <a:t>Deja de reclamar y comienza a agradecer.</a:t>
            </a:r>
          </a:p>
          <a:p>
            <a:r>
              <a:rPr lang="es-CO" sz="2000" b="1" dirty="0">
                <a:solidFill>
                  <a:schemeClr val="bg1"/>
                </a:solidFill>
                <a:latin typeface="+mj-lt"/>
              </a:rPr>
              <a:t>Así dejarás de sufrir y comenzarás a ser </a:t>
            </a:r>
            <a:r>
              <a:rPr lang="es-CO" sz="2000" b="1" dirty="0" smtClean="0">
                <a:solidFill>
                  <a:schemeClr val="bg1"/>
                </a:solidFill>
                <a:latin typeface="+mj-lt"/>
              </a:rPr>
              <a:t>feliz.</a:t>
            </a:r>
          </a:p>
          <a:p>
            <a:r>
              <a:rPr lang="es-CO" sz="1400" b="1" i="1" dirty="0" smtClean="0">
                <a:solidFill>
                  <a:schemeClr val="bg1"/>
                </a:solidFill>
                <a:latin typeface="+mj-lt"/>
              </a:rPr>
              <a:t>Sebastián </a:t>
            </a:r>
            <a:r>
              <a:rPr lang="es-CO" sz="1400" b="1" i="1" dirty="0">
                <a:solidFill>
                  <a:schemeClr val="bg1"/>
                </a:solidFill>
                <a:latin typeface="+mj-lt"/>
              </a:rPr>
              <a:t>Wernicke</a:t>
            </a:r>
          </a:p>
        </p:txBody>
      </p:sp>
      <p:sp>
        <p:nvSpPr>
          <p:cNvPr id="10" name="9 Rectángulo"/>
          <p:cNvSpPr/>
          <p:nvPr/>
        </p:nvSpPr>
        <p:spPr>
          <a:xfrm>
            <a:off x="323410" y="3003810"/>
            <a:ext cx="4955670" cy="1538883"/>
          </a:xfrm>
          <a:prstGeom prst="rect">
            <a:avLst/>
          </a:prstGeom>
        </p:spPr>
        <p:txBody>
          <a:bodyPr wrap="square">
            <a:spAutoFit/>
          </a:bodyPr>
          <a:lstStyle/>
          <a:p>
            <a:pPr algn="ctr"/>
            <a:r>
              <a:rPr lang="es-CO" sz="2000" b="1" dirty="0">
                <a:solidFill>
                  <a:schemeClr val="bg1"/>
                </a:solidFill>
                <a:latin typeface="+mj-lt"/>
              </a:rPr>
              <a:t>He aprendido que todo el mundo quiere vivir en la cima de la montaña, sin saber que la verdadera felicidad está en la forma de subir la </a:t>
            </a:r>
            <a:r>
              <a:rPr lang="es-CO" sz="2000" b="1" dirty="0" smtClean="0">
                <a:solidFill>
                  <a:schemeClr val="bg1"/>
                </a:solidFill>
                <a:latin typeface="+mj-lt"/>
              </a:rPr>
              <a:t>escarpada.</a:t>
            </a:r>
          </a:p>
          <a:p>
            <a:pPr algn="ctr"/>
            <a:r>
              <a:rPr lang="es-CO" sz="1400" b="1" i="1" dirty="0" smtClean="0">
                <a:solidFill>
                  <a:schemeClr val="bg1"/>
                </a:solidFill>
                <a:latin typeface="+mj-lt"/>
              </a:rPr>
              <a:t>Gabriel </a:t>
            </a:r>
            <a:r>
              <a:rPr lang="es-CO" sz="1400" b="1" i="1" dirty="0">
                <a:solidFill>
                  <a:schemeClr val="bg1"/>
                </a:solidFill>
                <a:latin typeface="+mj-lt"/>
              </a:rPr>
              <a:t>García Márquez</a:t>
            </a:r>
          </a:p>
        </p:txBody>
      </p:sp>
    </p:spTree>
    <p:extLst>
      <p:ext uri="{BB962C8B-B14F-4D97-AF65-F5344CB8AC3E}">
        <p14:creationId xmlns:p14="http://schemas.microsoft.com/office/powerpoint/2010/main" val="950780795"/>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474106" y="581071"/>
            <a:ext cx="2801714" cy="1846659"/>
          </a:xfrm>
          <a:prstGeom prst="rect">
            <a:avLst/>
          </a:prstGeom>
        </p:spPr>
        <p:txBody>
          <a:bodyPr wrap="square">
            <a:spAutoFit/>
          </a:bodyPr>
          <a:lstStyle/>
          <a:p>
            <a:pPr algn="ctr"/>
            <a:r>
              <a:rPr lang="es-CO" sz="2000" b="1" dirty="0">
                <a:solidFill>
                  <a:schemeClr val="bg1"/>
                </a:solidFill>
                <a:latin typeface="+mj-lt"/>
              </a:rPr>
              <a:t>Para el logro del triunfo, siempre ha sido indispensable pasar por la senda de los </a:t>
            </a:r>
            <a:r>
              <a:rPr lang="es-CO" sz="2000" b="1" dirty="0" smtClean="0">
                <a:solidFill>
                  <a:schemeClr val="bg1"/>
                </a:solidFill>
                <a:latin typeface="+mj-lt"/>
              </a:rPr>
              <a:t>sacrificios.</a:t>
            </a:r>
          </a:p>
          <a:p>
            <a:pPr algn="ctr"/>
            <a:r>
              <a:rPr lang="es-CO" sz="1400" b="1" i="1" dirty="0" smtClean="0">
                <a:solidFill>
                  <a:schemeClr val="bg1"/>
                </a:solidFill>
                <a:latin typeface="+mj-lt"/>
              </a:rPr>
              <a:t>Simón </a:t>
            </a:r>
            <a:r>
              <a:rPr lang="es-CO" sz="1400" b="1" i="1" dirty="0">
                <a:solidFill>
                  <a:schemeClr val="bg1"/>
                </a:solidFill>
                <a:latin typeface="+mj-lt"/>
              </a:rPr>
              <a:t>Bolívar</a:t>
            </a:r>
          </a:p>
        </p:txBody>
      </p:sp>
      <p:sp>
        <p:nvSpPr>
          <p:cNvPr id="13" name="12 Rectángulo"/>
          <p:cNvSpPr/>
          <p:nvPr/>
        </p:nvSpPr>
        <p:spPr>
          <a:xfrm>
            <a:off x="474106" y="3075820"/>
            <a:ext cx="2801714" cy="1538883"/>
          </a:xfrm>
          <a:prstGeom prst="rect">
            <a:avLst/>
          </a:prstGeom>
        </p:spPr>
        <p:txBody>
          <a:bodyPr wrap="square">
            <a:spAutoFit/>
          </a:bodyPr>
          <a:lstStyle/>
          <a:p>
            <a:pPr algn="ctr"/>
            <a:r>
              <a:rPr lang="es-CO" sz="2000" b="1" dirty="0">
                <a:solidFill>
                  <a:schemeClr val="bg1"/>
                </a:solidFill>
                <a:latin typeface="+mj-lt"/>
              </a:rPr>
              <a:t>Todos piensan en cambiar el mundo, pero nadie piensa en cambiarse a sí mismo.  </a:t>
            </a:r>
          </a:p>
          <a:p>
            <a:pPr algn="ctr"/>
            <a:r>
              <a:rPr lang="es-CO" sz="1400" b="1" i="1" dirty="0" err="1">
                <a:solidFill>
                  <a:schemeClr val="bg1"/>
                </a:solidFill>
                <a:latin typeface="+mj-lt"/>
              </a:rPr>
              <a:t>Leon</a:t>
            </a:r>
            <a:r>
              <a:rPr lang="es-CO" sz="1400" b="1" i="1" dirty="0">
                <a:solidFill>
                  <a:schemeClr val="bg1"/>
                </a:solidFill>
                <a:latin typeface="+mj-lt"/>
              </a:rPr>
              <a:t> Tolstoi</a:t>
            </a:r>
          </a:p>
        </p:txBody>
      </p:sp>
      <p:sp>
        <p:nvSpPr>
          <p:cNvPr id="14" name="13 Rectángulo"/>
          <p:cNvSpPr/>
          <p:nvPr/>
        </p:nvSpPr>
        <p:spPr>
          <a:xfrm>
            <a:off x="5724160" y="843510"/>
            <a:ext cx="2952410" cy="1231106"/>
          </a:xfrm>
          <a:prstGeom prst="rect">
            <a:avLst/>
          </a:prstGeom>
        </p:spPr>
        <p:txBody>
          <a:bodyPr wrap="square">
            <a:spAutoFit/>
          </a:bodyPr>
          <a:lstStyle/>
          <a:p>
            <a:pPr algn="ctr"/>
            <a:r>
              <a:rPr lang="es-CO" sz="2000" b="1" dirty="0">
                <a:solidFill>
                  <a:schemeClr val="bg1"/>
                </a:solidFill>
                <a:latin typeface="+mj-lt"/>
              </a:rPr>
              <a:t>He sido un hombre afortunado; en la vida nada me ha sido </a:t>
            </a:r>
            <a:r>
              <a:rPr lang="es-CO" sz="2000" b="1" dirty="0" smtClean="0">
                <a:solidFill>
                  <a:schemeClr val="bg1"/>
                </a:solidFill>
                <a:latin typeface="+mj-lt"/>
              </a:rPr>
              <a:t>fácil.</a:t>
            </a:r>
          </a:p>
          <a:p>
            <a:pPr algn="ctr"/>
            <a:r>
              <a:rPr lang="es-CO" sz="1400" b="1" i="1" dirty="0" smtClean="0">
                <a:solidFill>
                  <a:schemeClr val="bg1"/>
                </a:solidFill>
                <a:latin typeface="+mj-lt"/>
              </a:rPr>
              <a:t>Sigmund </a:t>
            </a:r>
            <a:r>
              <a:rPr lang="es-CO" sz="1400" b="1" i="1" dirty="0">
                <a:solidFill>
                  <a:schemeClr val="bg1"/>
                </a:solidFill>
                <a:latin typeface="+mj-lt"/>
              </a:rPr>
              <a:t>Freud</a:t>
            </a:r>
          </a:p>
        </p:txBody>
      </p:sp>
      <p:sp>
        <p:nvSpPr>
          <p:cNvPr id="2" name="1 CuadroTexto"/>
          <p:cNvSpPr txBox="1"/>
          <p:nvPr/>
        </p:nvSpPr>
        <p:spPr>
          <a:xfrm>
            <a:off x="6334631" y="2859790"/>
            <a:ext cx="1981889" cy="1292662"/>
          </a:xfrm>
          <a:prstGeom prst="rect">
            <a:avLst/>
          </a:prstGeom>
          <a:noFill/>
        </p:spPr>
        <p:txBody>
          <a:bodyPr wrap="none" rtlCol="0">
            <a:spAutoFit/>
          </a:bodyPr>
          <a:lstStyle/>
          <a:p>
            <a:pPr algn="ctr"/>
            <a:r>
              <a:rPr lang="es-CO" sz="1300" b="1" dirty="0" smtClean="0">
                <a:solidFill>
                  <a:schemeClr val="bg1"/>
                </a:solidFill>
                <a:latin typeface="+mj-lt"/>
              </a:rPr>
              <a:t>Música:</a:t>
            </a:r>
          </a:p>
          <a:p>
            <a:pPr algn="ctr"/>
            <a:r>
              <a:rPr lang="es-CO" sz="1300" b="1" dirty="0" err="1" smtClean="0">
                <a:solidFill>
                  <a:schemeClr val="bg1"/>
                </a:solidFill>
                <a:latin typeface="+mj-lt"/>
              </a:rPr>
              <a:t>Visand</a:t>
            </a:r>
            <a:r>
              <a:rPr lang="es-CO" sz="1300" b="1" dirty="0" smtClean="0">
                <a:solidFill>
                  <a:schemeClr val="bg1"/>
                </a:solidFill>
                <a:latin typeface="+mj-lt"/>
              </a:rPr>
              <a:t> - </a:t>
            </a:r>
            <a:r>
              <a:rPr lang="es-CO" sz="1300" b="1" i="1" dirty="0" err="1" smtClean="0">
                <a:solidFill>
                  <a:schemeClr val="bg1"/>
                </a:solidFill>
                <a:latin typeface="+mj-lt"/>
              </a:rPr>
              <a:t>Gheorghe</a:t>
            </a:r>
            <a:r>
              <a:rPr lang="es-CO" sz="1300" b="1" i="1" dirty="0" smtClean="0">
                <a:solidFill>
                  <a:schemeClr val="bg1"/>
                </a:solidFill>
                <a:latin typeface="+mj-lt"/>
              </a:rPr>
              <a:t> </a:t>
            </a:r>
            <a:r>
              <a:rPr lang="es-CO" sz="1300" b="1" i="1" dirty="0" err="1" smtClean="0">
                <a:solidFill>
                  <a:schemeClr val="bg1"/>
                </a:solidFill>
                <a:latin typeface="+mj-lt"/>
              </a:rPr>
              <a:t>Iovu</a:t>
            </a:r>
            <a:endParaRPr lang="es-CO" sz="1300" b="1" i="1" dirty="0" smtClean="0">
              <a:solidFill>
                <a:schemeClr val="bg1"/>
              </a:solidFill>
              <a:latin typeface="+mj-lt"/>
            </a:endParaRPr>
          </a:p>
          <a:p>
            <a:pPr algn="ctr"/>
            <a:endParaRPr lang="es-CO" sz="1300" b="1" dirty="0">
              <a:solidFill>
                <a:schemeClr val="bg1"/>
              </a:solidFill>
              <a:latin typeface="+mj-lt"/>
            </a:endParaRPr>
          </a:p>
          <a:p>
            <a:pPr algn="ctr"/>
            <a:r>
              <a:rPr lang="es-CO" sz="1300" b="1" dirty="0" smtClean="0">
                <a:solidFill>
                  <a:schemeClr val="bg1"/>
                </a:solidFill>
                <a:latin typeface="+mj-lt"/>
              </a:rPr>
              <a:t>Realización general:</a:t>
            </a:r>
          </a:p>
          <a:p>
            <a:pPr algn="ctr"/>
            <a:r>
              <a:rPr lang="es-CO" sz="1300" b="1" i="1" dirty="0" smtClean="0">
                <a:solidFill>
                  <a:schemeClr val="bg1"/>
                </a:solidFill>
                <a:latin typeface="+mj-lt"/>
              </a:rPr>
              <a:t>Rodrigo Valencia Cardona</a:t>
            </a:r>
          </a:p>
          <a:p>
            <a:pPr algn="ctr"/>
            <a:r>
              <a:rPr lang="es-CO" sz="1300" b="1" dirty="0" smtClean="0">
                <a:solidFill>
                  <a:schemeClr val="bg1"/>
                </a:solidFill>
                <a:latin typeface="+mj-lt"/>
              </a:rPr>
              <a:t>Medellín-Colombia</a:t>
            </a:r>
            <a:endParaRPr lang="es-CO" sz="1300" b="1" dirty="0">
              <a:solidFill>
                <a:schemeClr val="bg1"/>
              </a:solidFill>
              <a:latin typeface="+mj-lt"/>
            </a:endParaRPr>
          </a:p>
        </p:txBody>
      </p:sp>
    </p:spTree>
    <p:extLst>
      <p:ext uri="{BB962C8B-B14F-4D97-AF65-F5344CB8AC3E}">
        <p14:creationId xmlns:p14="http://schemas.microsoft.com/office/powerpoint/2010/main" val="3109815923"/>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2000" fill="hold"/>
                                        <p:tgtEl>
                                          <p:spTgt spid="2"/>
                                        </p:tgtEl>
                                        <p:attrNameLst>
                                          <p:attrName>ppt_w</p:attrName>
                                        </p:attrNameLst>
                                      </p:cBhvr>
                                      <p:tavLst>
                                        <p:tav tm="0">
                                          <p:val>
                                            <p:fltVal val="0"/>
                                          </p:val>
                                        </p:tav>
                                        <p:tav tm="100000">
                                          <p:val>
                                            <p:strVal val="#ppt_w"/>
                                          </p:val>
                                        </p:tav>
                                      </p:tavLst>
                                    </p:anim>
                                    <p:anim calcmode="lin" valueType="num">
                                      <p:cBhvr>
                                        <p:cTn id="23" dur="2000" fill="hold"/>
                                        <p:tgtEl>
                                          <p:spTgt spid="2"/>
                                        </p:tgtEl>
                                        <p:attrNameLst>
                                          <p:attrName>ppt_h</p:attrName>
                                        </p:attrNameLst>
                                      </p:cBhvr>
                                      <p:tavLst>
                                        <p:tav tm="0">
                                          <p:val>
                                            <p:fltVal val="0"/>
                                          </p:val>
                                        </p:tav>
                                        <p:tav tm="100000">
                                          <p:val>
                                            <p:strVal val="#ppt_h"/>
                                          </p:val>
                                        </p:tav>
                                      </p:tavLst>
                                    </p:anim>
                                    <p:anim calcmode="lin" valueType="num">
                                      <p:cBhvr>
                                        <p:cTn id="24" dur="2000" fill="hold"/>
                                        <p:tgtEl>
                                          <p:spTgt spid="2"/>
                                        </p:tgtEl>
                                        <p:attrNameLst>
                                          <p:attrName>style.rotation</p:attrName>
                                        </p:attrNameLst>
                                      </p:cBhvr>
                                      <p:tavLst>
                                        <p:tav tm="0">
                                          <p:val>
                                            <p:fltVal val="90"/>
                                          </p:val>
                                        </p:tav>
                                        <p:tav tm="100000">
                                          <p:val>
                                            <p:fltVal val="0"/>
                                          </p:val>
                                        </p:tav>
                                      </p:tavLst>
                                    </p:anim>
                                    <p:animEffect transition="in" filter="fade">
                                      <p:cBhvr>
                                        <p:cTn id="2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6"/>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7"/>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8"/>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9"/>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0"/>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1"/>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2"/>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3"/>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4"/>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5"/>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6"/>
                        </a:rPr>
                        <a:t>Románticos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7"/>
                        </a:rPr>
                        <a:t>Salud</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18"/>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9"/>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0"/>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1"/>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2"/>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3"/>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4"/>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5"/>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6"/>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7"/>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8"/>
                        </a:rPr>
                        <a:t>Románticos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9"/>
                        </a:rPr>
                        <a:t>Salud</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4093</TotalTime>
  <Words>755</Words>
  <Application>Microsoft Office PowerPoint</Application>
  <PresentationFormat>Presentación en pantalla (16:9)</PresentationFormat>
  <Paragraphs>87</Paragraphs>
  <Slides>13</Slides>
  <Notes>0</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219</cp:revision>
  <dcterms:created xsi:type="dcterms:W3CDTF">2013-05-29T02:56:16Z</dcterms:created>
  <dcterms:modified xsi:type="dcterms:W3CDTF">2014-08-08T17:57:10Z</dcterms:modified>
</cp:coreProperties>
</file>