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36" r:id="rId3"/>
    <p:sldId id="356" r:id="rId4"/>
    <p:sldId id="357" r:id="rId5"/>
    <p:sldId id="366" r:id="rId6"/>
    <p:sldId id="367" r:id="rId7"/>
    <p:sldId id="368" r:id="rId8"/>
    <p:sldId id="369" r:id="rId9"/>
    <p:sldId id="370" r:id="rId10"/>
    <p:sldId id="371" r:id="rId11"/>
    <p:sldId id="374" r:id="rId12"/>
    <p:sldId id="372" r:id="rId13"/>
    <p:sldId id="373" r:id="rId14"/>
    <p:sldId id="375"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WOLo+a6ppY7GtwxrilzHYA==" hashData="qO3mYf2LECMfHH6sE0rFXyLdK1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1F00"/>
    <a:srgbClr val="681900"/>
    <a:srgbClr val="481100"/>
    <a:srgbClr val="460000"/>
    <a:srgbClr val="32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5" d="100"/>
          <a:sy n="95" d="100"/>
        </p:scale>
        <p:origin x="-96" y="-15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29/07/2014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29/07/2014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29/07/2014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29/07/2014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29/07/2014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29/07/2014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29/07/2014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29/07/2014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29/07/2014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29/07/2014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29/07/2014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29/07/2014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F6EBB55-61FD-4539-BCD4-6B71557F903E}"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723233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29/07/2014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6C00382-92BD-4687-A823-A1460BA94C88}"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6.png"/><Relationship Id="rId18" Type="http://schemas.microsoft.com/office/2007/relationships/hdphoto" Target="../media/hdphoto7.wdp"/><Relationship Id="rId3" Type="http://schemas.openxmlformats.org/officeDocument/2006/relationships/slideLayout" Target="../slideLayouts/slideLayout2.xml"/><Relationship Id="rId21" Type="http://schemas.openxmlformats.org/officeDocument/2006/relationships/image" Target="../media/image10.png"/><Relationship Id="rId7" Type="http://schemas.openxmlformats.org/officeDocument/2006/relationships/image" Target="../media/image3.png"/><Relationship Id="rId12" Type="http://schemas.microsoft.com/office/2007/relationships/hdphoto" Target="../media/hdphoto4.wdp"/><Relationship Id="rId17" Type="http://schemas.openxmlformats.org/officeDocument/2006/relationships/image" Target="../media/image8.png"/><Relationship Id="rId2" Type="http://schemas.openxmlformats.org/officeDocument/2006/relationships/audio" Target="../media/media1.wma"/><Relationship Id="rId16" Type="http://schemas.microsoft.com/office/2007/relationships/hdphoto" Target="../media/hdphoto6.wdp"/><Relationship Id="rId20" Type="http://schemas.microsoft.com/office/2007/relationships/hdphoto" Target="../media/hdphoto8.wdp"/><Relationship Id="rId1" Type="http://schemas.microsoft.com/office/2007/relationships/media" Target="../media/media1.wma"/><Relationship Id="rId6" Type="http://schemas.microsoft.com/office/2007/relationships/hdphoto" Target="../media/hdphoto1.wdp"/><Relationship Id="rId11" Type="http://schemas.openxmlformats.org/officeDocument/2006/relationships/image" Target="../media/image5.png"/><Relationship Id="rId5" Type="http://schemas.openxmlformats.org/officeDocument/2006/relationships/image" Target="../media/image2.png"/><Relationship Id="rId15" Type="http://schemas.openxmlformats.org/officeDocument/2006/relationships/image" Target="../media/image7.png"/><Relationship Id="rId10" Type="http://schemas.microsoft.com/office/2007/relationships/hdphoto" Target="../media/hdphoto3.wdp"/><Relationship Id="rId19" Type="http://schemas.openxmlformats.org/officeDocument/2006/relationships/image" Target="../media/image9.png"/><Relationship Id="rId4" Type="http://schemas.openxmlformats.org/officeDocument/2006/relationships/image" Target="../media/image1.jpeg"/><Relationship Id="rId9" Type="http://schemas.openxmlformats.org/officeDocument/2006/relationships/image" Target="../media/image4.png"/><Relationship Id="rId14" Type="http://schemas.microsoft.com/office/2007/relationships/hdphoto" Target="../media/hdphoto5.wdp"/></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16 Grupo"/>
          <p:cNvGrpSpPr/>
          <p:nvPr/>
        </p:nvGrpSpPr>
        <p:grpSpPr>
          <a:xfrm>
            <a:off x="611560" y="987574"/>
            <a:ext cx="3734791" cy="2585438"/>
            <a:chOff x="611560" y="987574"/>
            <a:chExt cx="3734791" cy="2585438"/>
          </a:xfrm>
        </p:grpSpPr>
        <p:pic>
          <p:nvPicPr>
            <p:cNvPr id="4" name="Picture 30" descr="Oro 31"/>
            <p:cNvPicPr>
              <a:picLocks noChangeAspect="1" noChangeArrowheads="1" noCrop="1"/>
            </p:cNvPicPr>
            <p:nvPr/>
          </p:nvPicPr>
          <p:blipFill>
            <a:blip r:embed="rId5">
              <a:extLst>
                <a:ext uri="{BEBA8EAE-BF5A-486C-A8C5-ECC9F3942E4B}">
                  <a14:imgProps xmlns:a14="http://schemas.microsoft.com/office/drawing/2010/main">
                    <a14:imgLayer r:embed="rId6">
                      <a14:imgEffect>
                        <a14:brightnessContrast bright="-20000" contrast="20000"/>
                      </a14:imgEffect>
                    </a14:imgLayer>
                  </a14:imgProps>
                </a:ext>
              </a:extLst>
            </a:blip>
            <a:srcRect/>
            <a:stretch>
              <a:fillRect/>
            </a:stretch>
          </p:blipFill>
          <p:spPr bwMode="auto">
            <a:xfrm flipH="1">
              <a:off x="611560" y="987574"/>
              <a:ext cx="576064" cy="576064"/>
            </a:xfrm>
            <a:prstGeom prst="rect">
              <a:avLst/>
            </a:prstGeom>
            <a:noFill/>
            <a:effectLst>
              <a:glow rad="50800">
                <a:schemeClr val="bg1"/>
              </a:glow>
            </a:effectLst>
          </p:spPr>
        </p:pic>
        <p:pic>
          <p:nvPicPr>
            <p:cNvPr id="5" name="Picture 8" descr="Oro 20"/>
            <p:cNvPicPr>
              <a:picLocks noChangeAspect="1" noChangeArrowheads="1" noCrop="1"/>
            </p:cNvPicPr>
            <p:nvPr/>
          </p:nvPicPr>
          <p:blipFill>
            <a:blip r:embed="rId7">
              <a:extLst>
                <a:ext uri="{BEBA8EAE-BF5A-486C-A8C5-ECC9F3942E4B}">
                  <a14:imgProps xmlns:a14="http://schemas.microsoft.com/office/drawing/2010/main">
                    <a14:imgLayer r:embed="rId8">
                      <a14:imgEffect>
                        <a14:brightnessContrast bright="-20000" contrast="20000"/>
                      </a14:imgEffect>
                    </a14:imgLayer>
                  </a14:imgProps>
                </a:ext>
              </a:extLst>
            </a:blip>
            <a:srcRect/>
            <a:stretch>
              <a:fillRect/>
            </a:stretch>
          </p:blipFill>
          <p:spPr bwMode="auto">
            <a:xfrm flipH="1">
              <a:off x="1691680" y="987574"/>
              <a:ext cx="576064" cy="576064"/>
            </a:xfrm>
            <a:prstGeom prst="rect">
              <a:avLst/>
            </a:prstGeom>
            <a:noFill/>
            <a:effectLst>
              <a:glow rad="50800">
                <a:schemeClr val="bg1"/>
              </a:glow>
            </a:effectLst>
          </p:spPr>
        </p:pic>
        <p:pic>
          <p:nvPicPr>
            <p:cNvPr id="6" name="Picture 12" descr="Oro 22"/>
            <p:cNvPicPr>
              <a:picLocks noChangeAspect="1" noChangeArrowheads="1" noCrop="1"/>
            </p:cNvPicPr>
            <p:nvPr/>
          </p:nvPicPr>
          <p:blipFill>
            <a:blip r:embed="rId9">
              <a:extLst>
                <a:ext uri="{BEBA8EAE-BF5A-486C-A8C5-ECC9F3942E4B}">
                  <a14:imgProps xmlns:a14="http://schemas.microsoft.com/office/drawing/2010/main">
                    <a14:imgLayer r:embed="rId10">
                      <a14:imgEffect>
                        <a14:brightnessContrast bright="-20000" contrast="20000"/>
                      </a14:imgEffect>
                    </a14:imgLayer>
                  </a14:imgProps>
                </a:ext>
              </a:extLst>
            </a:blip>
            <a:srcRect/>
            <a:stretch>
              <a:fillRect/>
            </a:stretch>
          </p:blipFill>
          <p:spPr bwMode="auto">
            <a:xfrm flipH="1">
              <a:off x="2368627" y="1995686"/>
              <a:ext cx="576064" cy="576064"/>
            </a:xfrm>
            <a:prstGeom prst="rect">
              <a:avLst/>
            </a:prstGeom>
            <a:noFill/>
            <a:effectLst>
              <a:glow rad="50800">
                <a:schemeClr val="bg1"/>
              </a:glow>
            </a:effectLst>
          </p:spPr>
        </p:pic>
        <p:pic>
          <p:nvPicPr>
            <p:cNvPr id="7" name="Picture 26" descr="Oro 29"/>
            <p:cNvPicPr>
              <a:picLocks noChangeAspect="1" noChangeArrowheads="1" noCrop="1"/>
            </p:cNvPicPr>
            <p:nvPr/>
          </p:nvPicPr>
          <p:blipFill>
            <a:blip r:embed="rId11">
              <a:extLst>
                <a:ext uri="{BEBA8EAE-BF5A-486C-A8C5-ECC9F3942E4B}">
                  <a14:imgProps xmlns:a14="http://schemas.microsoft.com/office/drawing/2010/main">
                    <a14:imgLayer r:embed="rId12">
                      <a14:imgEffect>
                        <a14:brightnessContrast bright="-20000" contrast="20000"/>
                      </a14:imgEffect>
                    </a14:imgLayer>
                  </a14:imgProps>
                </a:ext>
              </a:extLst>
            </a:blip>
            <a:srcRect/>
            <a:stretch>
              <a:fillRect/>
            </a:stretch>
          </p:blipFill>
          <p:spPr bwMode="auto">
            <a:xfrm flipH="1">
              <a:off x="2719172" y="987574"/>
              <a:ext cx="576064" cy="576064"/>
            </a:xfrm>
            <a:prstGeom prst="rect">
              <a:avLst/>
            </a:prstGeom>
            <a:noFill/>
            <a:effectLst>
              <a:glow rad="50800">
                <a:schemeClr val="bg1"/>
              </a:glow>
            </a:effectLst>
          </p:spPr>
        </p:pic>
        <p:pic>
          <p:nvPicPr>
            <p:cNvPr id="8" name="Picture 42" descr="Oro 37"/>
            <p:cNvPicPr>
              <a:picLocks noChangeAspect="1" noChangeArrowheads="1" noCrop="1"/>
            </p:cNvPicPr>
            <p:nvPr/>
          </p:nvPicPr>
          <p:blipFill>
            <a:blip r:embed="rId13">
              <a:extLst>
                <a:ext uri="{BEBA8EAE-BF5A-486C-A8C5-ECC9F3942E4B}">
                  <a14:imgProps xmlns:a14="http://schemas.microsoft.com/office/drawing/2010/main">
                    <a14:imgLayer r:embed="rId14">
                      <a14:imgEffect>
                        <a14:brightnessContrast bright="-20000" contrast="20000"/>
                      </a14:imgEffect>
                    </a14:imgLayer>
                  </a14:imgProps>
                </a:ext>
              </a:extLst>
            </a:blip>
            <a:srcRect/>
            <a:stretch>
              <a:fillRect/>
            </a:stretch>
          </p:blipFill>
          <p:spPr bwMode="auto">
            <a:xfrm flipH="1">
              <a:off x="2776433" y="1995687"/>
              <a:ext cx="576064" cy="576064"/>
            </a:xfrm>
            <a:prstGeom prst="rect">
              <a:avLst/>
            </a:prstGeom>
            <a:noFill/>
            <a:effectLst>
              <a:glow rad="50800">
                <a:schemeClr val="bg1"/>
              </a:glow>
            </a:effectLst>
          </p:spPr>
        </p:pic>
        <p:pic>
          <p:nvPicPr>
            <p:cNvPr id="9" name="Picture 80" descr="Oro 58"/>
            <p:cNvPicPr>
              <a:picLocks noChangeAspect="1" noChangeArrowheads="1" noCrop="1"/>
            </p:cNvPicPr>
            <p:nvPr/>
          </p:nvPicPr>
          <p:blipFill>
            <a:blip r:embed="rId15">
              <a:extLst>
                <a:ext uri="{BEBA8EAE-BF5A-486C-A8C5-ECC9F3942E4B}">
                  <a14:imgProps xmlns:a14="http://schemas.microsoft.com/office/drawing/2010/main">
                    <a14:imgLayer r:embed="rId16">
                      <a14:imgEffect>
                        <a14:brightnessContrast bright="-20000" contrast="20000"/>
                      </a14:imgEffect>
                    </a14:imgLayer>
                  </a14:imgProps>
                </a:ext>
              </a:extLst>
            </a:blip>
            <a:srcRect/>
            <a:stretch>
              <a:fillRect/>
            </a:stretch>
          </p:blipFill>
          <p:spPr bwMode="auto">
            <a:xfrm flipH="1">
              <a:off x="1107821" y="987574"/>
              <a:ext cx="576064" cy="576064"/>
            </a:xfrm>
            <a:prstGeom prst="rect">
              <a:avLst/>
            </a:prstGeom>
            <a:noFill/>
            <a:effectLst>
              <a:glow rad="50800">
                <a:schemeClr val="bg1"/>
              </a:glow>
            </a:effectLst>
          </p:spPr>
        </p:pic>
        <p:pic>
          <p:nvPicPr>
            <p:cNvPr id="10" name="Picture 84" descr="Oro 60"/>
            <p:cNvPicPr>
              <a:picLocks noChangeAspect="1" noChangeArrowheads="1" noCrop="1"/>
            </p:cNvPicPr>
            <p:nvPr/>
          </p:nvPicPr>
          <p:blipFill>
            <a:blip r:embed="rId17">
              <a:extLst>
                <a:ext uri="{BEBA8EAE-BF5A-486C-A8C5-ECC9F3942E4B}">
                  <a14:imgProps xmlns:a14="http://schemas.microsoft.com/office/drawing/2010/main">
                    <a14:imgLayer r:embed="rId18">
                      <a14:imgEffect>
                        <a14:brightnessContrast bright="-20000" contrast="20000"/>
                      </a14:imgEffect>
                    </a14:imgLayer>
                  </a14:imgProps>
                </a:ext>
              </a:extLst>
            </a:blip>
            <a:srcRect/>
            <a:stretch>
              <a:fillRect/>
            </a:stretch>
          </p:blipFill>
          <p:spPr bwMode="auto">
            <a:xfrm flipH="1">
              <a:off x="2238869" y="987574"/>
              <a:ext cx="576064" cy="576064"/>
            </a:xfrm>
            <a:prstGeom prst="rect">
              <a:avLst/>
            </a:prstGeom>
            <a:noFill/>
            <a:effectLst>
              <a:glow rad="50800">
                <a:schemeClr val="bg1"/>
              </a:glow>
            </a:effectLst>
          </p:spPr>
        </p:pic>
        <p:pic>
          <p:nvPicPr>
            <p:cNvPr id="11" name="Picture 84" descr="Oro 60"/>
            <p:cNvPicPr>
              <a:picLocks noChangeAspect="1" noChangeArrowheads="1" noCrop="1"/>
            </p:cNvPicPr>
            <p:nvPr/>
          </p:nvPicPr>
          <p:blipFill>
            <a:blip r:embed="rId17">
              <a:extLst>
                <a:ext uri="{BEBA8EAE-BF5A-486C-A8C5-ECC9F3942E4B}">
                  <a14:imgProps xmlns:a14="http://schemas.microsoft.com/office/drawing/2010/main">
                    <a14:imgLayer r:embed="rId18">
                      <a14:imgEffect>
                        <a14:brightnessContrast bright="-20000" contrast="20000"/>
                      </a14:imgEffect>
                    </a14:imgLayer>
                  </a14:imgProps>
                </a:ext>
              </a:extLst>
            </a:blip>
            <a:srcRect/>
            <a:stretch>
              <a:fillRect/>
            </a:stretch>
          </p:blipFill>
          <p:spPr bwMode="auto">
            <a:xfrm flipH="1">
              <a:off x="3240962" y="987574"/>
              <a:ext cx="576064" cy="576064"/>
            </a:xfrm>
            <a:prstGeom prst="rect">
              <a:avLst/>
            </a:prstGeom>
            <a:noFill/>
            <a:effectLst>
              <a:glow rad="50800">
                <a:schemeClr val="bg1"/>
              </a:glow>
            </a:effectLst>
          </p:spPr>
        </p:pic>
        <p:pic>
          <p:nvPicPr>
            <p:cNvPr id="12" name="Picture 84" descr="Oro 60"/>
            <p:cNvPicPr>
              <a:picLocks noChangeAspect="1" noChangeArrowheads="1" noCrop="1"/>
            </p:cNvPicPr>
            <p:nvPr/>
          </p:nvPicPr>
          <p:blipFill>
            <a:blip r:embed="rId17">
              <a:extLst>
                <a:ext uri="{BEBA8EAE-BF5A-486C-A8C5-ECC9F3942E4B}">
                  <a14:imgProps xmlns:a14="http://schemas.microsoft.com/office/drawing/2010/main">
                    <a14:imgLayer r:embed="rId18">
                      <a14:imgEffect>
                        <a14:brightnessContrast bright="-20000" contrast="20000"/>
                      </a14:imgEffect>
                    </a14:imgLayer>
                  </a14:imgProps>
                </a:ext>
              </a:extLst>
            </a:blip>
            <a:srcRect/>
            <a:stretch>
              <a:fillRect/>
            </a:stretch>
          </p:blipFill>
          <p:spPr bwMode="auto">
            <a:xfrm flipH="1">
              <a:off x="1248128" y="1995687"/>
              <a:ext cx="576064" cy="576064"/>
            </a:xfrm>
            <a:prstGeom prst="rect">
              <a:avLst/>
            </a:prstGeom>
            <a:noFill/>
            <a:effectLst>
              <a:glow rad="50800">
                <a:schemeClr val="bg1"/>
              </a:glow>
            </a:effectLst>
          </p:spPr>
        </p:pic>
        <p:pic>
          <p:nvPicPr>
            <p:cNvPr id="13" name="Picture 8" descr="Oro 20"/>
            <p:cNvPicPr>
              <a:picLocks noChangeAspect="1" noChangeArrowheads="1" noCrop="1"/>
            </p:cNvPicPr>
            <p:nvPr/>
          </p:nvPicPr>
          <p:blipFill>
            <a:blip r:embed="rId7">
              <a:extLst>
                <a:ext uri="{BEBA8EAE-BF5A-486C-A8C5-ECC9F3942E4B}">
                  <a14:imgProps xmlns:a14="http://schemas.microsoft.com/office/drawing/2010/main">
                    <a14:imgLayer r:embed="rId8">
                      <a14:imgEffect>
                        <a14:brightnessContrast bright="-20000" contrast="20000"/>
                      </a14:imgEffect>
                    </a14:imgLayer>
                  </a14:imgProps>
                </a:ext>
              </a:extLst>
            </a:blip>
            <a:srcRect/>
            <a:stretch>
              <a:fillRect/>
            </a:stretch>
          </p:blipFill>
          <p:spPr bwMode="auto">
            <a:xfrm flipH="1">
              <a:off x="1802188" y="1995687"/>
              <a:ext cx="576064" cy="576064"/>
            </a:xfrm>
            <a:prstGeom prst="rect">
              <a:avLst/>
            </a:prstGeom>
            <a:noFill/>
            <a:effectLst>
              <a:glow rad="50800">
                <a:schemeClr val="bg1"/>
              </a:glow>
            </a:effectLst>
          </p:spPr>
        </p:pic>
        <p:pic>
          <p:nvPicPr>
            <p:cNvPr id="14" name="Picture 8" descr="Oro 20"/>
            <p:cNvPicPr>
              <a:picLocks noChangeAspect="1" noChangeArrowheads="1" noCrop="1"/>
            </p:cNvPicPr>
            <p:nvPr/>
          </p:nvPicPr>
          <p:blipFill>
            <a:blip r:embed="rId7">
              <a:extLst>
                <a:ext uri="{BEBA8EAE-BF5A-486C-A8C5-ECC9F3942E4B}">
                  <a14:imgProps xmlns:a14="http://schemas.microsoft.com/office/drawing/2010/main">
                    <a14:imgLayer r:embed="rId8">
                      <a14:imgEffect>
                        <a14:brightnessContrast bright="-20000" contrast="20000"/>
                      </a14:imgEffect>
                    </a14:imgLayer>
                  </a14:imgProps>
                </a:ext>
              </a:extLst>
            </a:blip>
            <a:srcRect/>
            <a:stretch>
              <a:fillRect/>
            </a:stretch>
          </p:blipFill>
          <p:spPr bwMode="auto">
            <a:xfrm flipH="1">
              <a:off x="3212087" y="1995687"/>
              <a:ext cx="576064" cy="576064"/>
            </a:xfrm>
            <a:prstGeom prst="rect">
              <a:avLst/>
            </a:prstGeom>
            <a:noFill/>
            <a:effectLst>
              <a:glow rad="50800">
                <a:schemeClr val="bg1"/>
              </a:glow>
            </a:effectLst>
          </p:spPr>
        </p:pic>
        <p:pic>
          <p:nvPicPr>
            <p:cNvPr id="15" name="Picture 84" descr="Oro 60"/>
            <p:cNvPicPr>
              <a:picLocks noChangeAspect="1" noChangeArrowheads="1" noCrop="1"/>
            </p:cNvPicPr>
            <p:nvPr/>
          </p:nvPicPr>
          <p:blipFill>
            <a:blip r:embed="rId17">
              <a:extLst>
                <a:ext uri="{BEBA8EAE-BF5A-486C-A8C5-ECC9F3942E4B}">
                  <a14:imgProps xmlns:a14="http://schemas.microsoft.com/office/drawing/2010/main">
                    <a14:imgLayer r:embed="rId18">
                      <a14:imgEffect>
                        <a14:brightnessContrast bright="-20000" contrast="20000"/>
                      </a14:imgEffect>
                    </a14:imgLayer>
                  </a14:imgProps>
                </a:ext>
              </a:extLst>
            </a:blip>
            <a:srcRect/>
            <a:stretch>
              <a:fillRect/>
            </a:stretch>
          </p:blipFill>
          <p:spPr bwMode="auto">
            <a:xfrm flipH="1">
              <a:off x="3770287" y="1995687"/>
              <a:ext cx="576064" cy="576064"/>
            </a:xfrm>
            <a:prstGeom prst="rect">
              <a:avLst/>
            </a:prstGeom>
            <a:noFill/>
            <a:effectLst>
              <a:glow rad="50800">
                <a:schemeClr val="bg1"/>
              </a:glow>
            </a:effectLst>
          </p:spPr>
        </p:pic>
        <p:pic>
          <p:nvPicPr>
            <p:cNvPr id="16" name="Picture 2" descr="E:\01 Mis docu. Backup\Mis imágenes\01 Convertir  PNG\AbecedarioA.png"/>
            <p:cNvPicPr>
              <a:picLocks noChangeAspect="1" noChangeArrowheads="1"/>
            </p:cNvPicPr>
            <p:nvPr/>
          </p:nvPicPr>
          <p:blipFill rotWithShape="1">
            <a:blip r:embed="rId19">
              <a:duotone>
                <a:prstClr val="black"/>
                <a:schemeClr val="accent6">
                  <a:tint val="45000"/>
                  <a:satMod val="400000"/>
                </a:schemeClr>
              </a:duotone>
              <a:extLst>
                <a:ext uri="{BEBA8EAE-BF5A-486C-A8C5-ECC9F3942E4B}">
                  <a14:imgProps xmlns:a14="http://schemas.microsoft.com/office/drawing/2010/main">
                    <a14:imgLayer r:embed="rId20">
                      <a14:imgEffect>
                        <a14:brightnessContrast contrast="-40000"/>
                      </a14:imgEffect>
                    </a14:imgLayer>
                  </a14:imgProps>
                </a:ext>
              </a:extLst>
            </a:blip>
            <a:srcRect l="12523" t="69898" r="75574" b="15102"/>
            <a:stretch/>
          </p:blipFill>
          <p:spPr bwMode="auto">
            <a:xfrm>
              <a:off x="2771800" y="3003798"/>
              <a:ext cx="451641" cy="569214"/>
            </a:xfrm>
            <a:prstGeom prst="rect">
              <a:avLst/>
            </a:prstGeom>
            <a:noFill/>
            <a:effectLst>
              <a:glow rad="50800">
                <a:schemeClr val="bg1"/>
              </a:glow>
            </a:effectLst>
          </p:spPr>
        </p:pic>
      </p:grpSp>
      <p:pic>
        <p:nvPicPr>
          <p:cNvPr id="3" name="Chris Botti - Ever since we met2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1"/>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146866047"/>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0"/>
                                        <p:tgtEl>
                                          <p:spTgt spid="17"/>
                                        </p:tgtEl>
                                      </p:cBhvr>
                                    </p:animEffect>
                                    <p:anim calcmode="lin" valueType="num">
                                      <p:cBhvr>
                                        <p:cTn id="12" dur="2000" fill="hold"/>
                                        <p:tgtEl>
                                          <p:spTgt spid="17"/>
                                        </p:tgtEl>
                                        <p:attrNameLst>
                                          <p:attrName>ppt_x</p:attrName>
                                        </p:attrNameLst>
                                      </p:cBhvr>
                                      <p:tavLst>
                                        <p:tav tm="0">
                                          <p:val>
                                            <p:strVal val="#ppt_x"/>
                                          </p:val>
                                        </p:tav>
                                        <p:tav tm="100000">
                                          <p:val>
                                            <p:strVal val="#ppt_x"/>
                                          </p:val>
                                        </p:tav>
                                      </p:tavLst>
                                    </p:anim>
                                    <p:anim calcmode="lin" valueType="num">
                                      <p:cBhvr>
                                        <p:cTn id="13" dur="2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9887" y="3244790"/>
            <a:ext cx="2857500" cy="1538883"/>
          </a:xfrm>
          <a:prstGeom prst="rect">
            <a:avLst/>
          </a:prstGeom>
        </p:spPr>
        <p:txBody>
          <a:bodyPr wrap="square">
            <a:spAutoFit/>
          </a:bodyPr>
          <a:lstStyle/>
          <a:p>
            <a:pPr algn="ctr"/>
            <a:r>
              <a:rPr lang="es-CO" sz="2000" b="1" dirty="0">
                <a:solidFill>
                  <a:schemeClr val="bg1"/>
                </a:solidFill>
                <a:effectLst>
                  <a:glow rad="127000">
                    <a:schemeClr val="tx1"/>
                  </a:glow>
                </a:effectLst>
                <a:latin typeface="+mj-lt"/>
              </a:rPr>
              <a:t>No hay talento más valioso que el de no usar dos palabras, cuando basta una.</a:t>
            </a:r>
          </a:p>
          <a:p>
            <a:pPr algn="ctr"/>
            <a:r>
              <a:rPr lang="es-CO" sz="1400" b="1" i="1" dirty="0">
                <a:solidFill>
                  <a:schemeClr val="bg1"/>
                </a:solidFill>
                <a:effectLst>
                  <a:glow rad="127000">
                    <a:schemeClr val="tx1"/>
                  </a:glow>
                </a:effectLst>
                <a:latin typeface="+mj-lt"/>
              </a:rPr>
              <a:t>Thomas Jefferson</a:t>
            </a:r>
          </a:p>
        </p:txBody>
      </p:sp>
      <p:sp>
        <p:nvSpPr>
          <p:cNvPr id="3" name="2 Rectángulo"/>
          <p:cNvSpPr/>
          <p:nvPr/>
        </p:nvSpPr>
        <p:spPr>
          <a:xfrm>
            <a:off x="3184598" y="267494"/>
            <a:ext cx="2857500" cy="1538883"/>
          </a:xfrm>
          <a:prstGeom prst="rect">
            <a:avLst/>
          </a:prstGeom>
        </p:spPr>
        <p:txBody>
          <a:bodyPr wrap="square">
            <a:spAutoFit/>
          </a:bodyPr>
          <a:lstStyle/>
          <a:p>
            <a:pPr algn="ctr"/>
            <a:r>
              <a:rPr lang="es-CO" sz="2000" b="1" dirty="0">
                <a:solidFill>
                  <a:schemeClr val="bg1"/>
                </a:solidFill>
                <a:effectLst>
                  <a:glow rad="127000">
                    <a:schemeClr val="tx1"/>
                  </a:glow>
                </a:effectLst>
                <a:latin typeface="+mj-lt"/>
              </a:rPr>
              <a:t>El hombre está dispuesto siempre a negar todo aquello que no comprende.</a:t>
            </a:r>
          </a:p>
          <a:p>
            <a:pPr algn="ctr"/>
            <a:r>
              <a:rPr lang="es-CO" sz="1400" b="1" i="1" dirty="0">
                <a:solidFill>
                  <a:schemeClr val="bg1"/>
                </a:solidFill>
                <a:effectLst>
                  <a:glow rad="127000">
                    <a:schemeClr val="tx1"/>
                  </a:glow>
                </a:effectLst>
                <a:latin typeface="+mj-lt"/>
              </a:rPr>
              <a:t>Blaise Pascal </a:t>
            </a:r>
          </a:p>
        </p:txBody>
      </p:sp>
      <p:sp>
        <p:nvSpPr>
          <p:cNvPr id="5" name="4 Rectángulo"/>
          <p:cNvSpPr/>
          <p:nvPr/>
        </p:nvSpPr>
        <p:spPr>
          <a:xfrm>
            <a:off x="6198670" y="3147814"/>
            <a:ext cx="2776506" cy="1631216"/>
          </a:xfrm>
          <a:prstGeom prst="rect">
            <a:avLst/>
          </a:prstGeom>
        </p:spPr>
        <p:txBody>
          <a:bodyPr wrap="square">
            <a:spAutoFit/>
          </a:bodyPr>
          <a:lstStyle/>
          <a:p>
            <a:pPr algn="ctr"/>
            <a:r>
              <a:rPr lang="es-CO" sz="2000" b="1" dirty="0">
                <a:solidFill>
                  <a:schemeClr val="bg1"/>
                </a:solidFill>
                <a:effectLst>
                  <a:glow rad="127000">
                    <a:schemeClr val="tx1"/>
                  </a:glow>
                </a:effectLst>
                <a:latin typeface="+mj-lt"/>
              </a:rPr>
              <a:t>¿Qué importa saber lo que es una recta, si no se sabe lo que es la </a:t>
            </a:r>
            <a:r>
              <a:rPr lang="es-CO" sz="2000" b="1" dirty="0" smtClean="0">
                <a:solidFill>
                  <a:schemeClr val="bg1"/>
                </a:solidFill>
                <a:effectLst>
                  <a:glow rad="127000">
                    <a:schemeClr val="tx1"/>
                  </a:glow>
                </a:effectLst>
                <a:latin typeface="+mj-lt"/>
              </a:rPr>
              <a:t>rectitud?</a:t>
            </a:r>
          </a:p>
          <a:p>
            <a:pPr algn="ctr"/>
            <a:r>
              <a:rPr lang="es-CO" sz="1400" b="1" i="1" dirty="0" smtClean="0">
                <a:solidFill>
                  <a:schemeClr val="bg1"/>
                </a:solidFill>
                <a:effectLst>
                  <a:glow rad="127000">
                    <a:schemeClr val="tx1"/>
                  </a:glow>
                </a:effectLst>
                <a:latin typeface="+mj-lt"/>
              </a:rPr>
              <a:t>Séneca</a:t>
            </a:r>
            <a:r>
              <a:rPr lang="es-CO" sz="2000" b="1" dirty="0" smtClean="0">
                <a:solidFill>
                  <a:schemeClr val="bg1"/>
                </a:solidFill>
                <a:effectLst>
                  <a:glow rad="127000">
                    <a:schemeClr val="tx1"/>
                  </a:glow>
                </a:effectLst>
                <a:latin typeface="+mj-lt"/>
              </a:rPr>
              <a:t> </a:t>
            </a:r>
            <a:endParaRPr lang="es-CO" sz="2000" b="1" dirty="0">
              <a:solidFill>
                <a:schemeClr val="bg1"/>
              </a:solidFill>
              <a:effectLst>
                <a:glow rad="127000">
                  <a:schemeClr val="tx1"/>
                </a:glow>
              </a:effectLst>
              <a:latin typeface="+mj-lt"/>
            </a:endParaRPr>
          </a:p>
        </p:txBody>
      </p:sp>
    </p:spTree>
    <p:extLst>
      <p:ext uri="{BB962C8B-B14F-4D97-AF65-F5344CB8AC3E}">
        <p14:creationId xmlns:p14="http://schemas.microsoft.com/office/powerpoint/2010/main" val="474693571"/>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250" fill="hold"/>
                                        <p:tgtEl>
                                          <p:spTgt spid="3"/>
                                        </p:tgtEl>
                                        <p:attrNameLst>
                                          <p:attrName>ppt_w</p:attrName>
                                        </p:attrNameLst>
                                      </p:cBhvr>
                                      <p:tavLst>
                                        <p:tav tm="0">
                                          <p:val>
                                            <p:fltVal val="0"/>
                                          </p:val>
                                        </p:tav>
                                        <p:tav tm="100000">
                                          <p:val>
                                            <p:strVal val="#ppt_w"/>
                                          </p:val>
                                        </p:tav>
                                      </p:tavLst>
                                    </p:anim>
                                    <p:anim calcmode="lin" valueType="num">
                                      <p:cBhvr>
                                        <p:cTn id="17" dur="1250" fill="hold"/>
                                        <p:tgtEl>
                                          <p:spTgt spid="3"/>
                                        </p:tgtEl>
                                        <p:attrNameLst>
                                          <p:attrName>ppt_h</p:attrName>
                                        </p:attrNameLst>
                                      </p:cBhvr>
                                      <p:tavLst>
                                        <p:tav tm="0">
                                          <p:val>
                                            <p:fltVal val="0"/>
                                          </p:val>
                                        </p:tav>
                                        <p:tav tm="100000">
                                          <p:val>
                                            <p:strVal val="#ppt_h"/>
                                          </p:val>
                                        </p:tav>
                                      </p:tavLst>
                                    </p:anim>
                                    <p:animEffect transition="in" filter="fade">
                                      <p:cBhvr>
                                        <p:cTn id="18" dur="1250"/>
                                        <p:tgtEl>
                                          <p:spTgt spid="3"/>
                                        </p:tgtEl>
                                      </p:cBhvr>
                                    </p:animEffect>
                                    <p:anim calcmode="lin" valueType="num">
                                      <p:cBhvr>
                                        <p:cTn id="19" dur="1250" fill="hold"/>
                                        <p:tgtEl>
                                          <p:spTgt spid="3"/>
                                        </p:tgtEl>
                                        <p:attrNameLst>
                                          <p:attrName>ppt_x</p:attrName>
                                        </p:attrNameLst>
                                      </p:cBhvr>
                                      <p:tavLst>
                                        <p:tav tm="0">
                                          <p:val>
                                            <p:fltVal val="0.5"/>
                                          </p:val>
                                        </p:tav>
                                        <p:tav tm="100000">
                                          <p:val>
                                            <p:strVal val="#ppt_x"/>
                                          </p:val>
                                        </p:tav>
                                      </p:tavLst>
                                    </p:anim>
                                    <p:anim calcmode="lin" valueType="num">
                                      <p:cBhvr>
                                        <p:cTn id="20" dur="1250" fill="hold"/>
                                        <p:tgtEl>
                                          <p:spTgt spid="3"/>
                                        </p:tgtEl>
                                        <p:attrNameLst>
                                          <p:attrName>ppt_y</p:attrName>
                                        </p:attrNameLst>
                                      </p:cBhvr>
                                      <p:tavLst>
                                        <p:tav tm="0">
                                          <p:val>
                                            <p:fltVal val="0.5"/>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528"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250" fill="hold"/>
                                        <p:tgtEl>
                                          <p:spTgt spid="5"/>
                                        </p:tgtEl>
                                        <p:attrNameLst>
                                          <p:attrName>ppt_w</p:attrName>
                                        </p:attrNameLst>
                                      </p:cBhvr>
                                      <p:tavLst>
                                        <p:tav tm="0">
                                          <p:val>
                                            <p:fltVal val="0"/>
                                          </p:val>
                                        </p:tav>
                                        <p:tav tm="100000">
                                          <p:val>
                                            <p:strVal val="#ppt_w"/>
                                          </p:val>
                                        </p:tav>
                                      </p:tavLst>
                                    </p:anim>
                                    <p:anim calcmode="lin" valueType="num">
                                      <p:cBhvr>
                                        <p:cTn id="26" dur="1250" fill="hold"/>
                                        <p:tgtEl>
                                          <p:spTgt spid="5"/>
                                        </p:tgtEl>
                                        <p:attrNameLst>
                                          <p:attrName>ppt_h</p:attrName>
                                        </p:attrNameLst>
                                      </p:cBhvr>
                                      <p:tavLst>
                                        <p:tav tm="0">
                                          <p:val>
                                            <p:fltVal val="0"/>
                                          </p:val>
                                        </p:tav>
                                        <p:tav tm="100000">
                                          <p:val>
                                            <p:strVal val="#ppt_h"/>
                                          </p:val>
                                        </p:tav>
                                      </p:tavLst>
                                    </p:anim>
                                    <p:animEffect transition="in" filter="fade">
                                      <p:cBhvr>
                                        <p:cTn id="27" dur="1250"/>
                                        <p:tgtEl>
                                          <p:spTgt spid="5"/>
                                        </p:tgtEl>
                                      </p:cBhvr>
                                    </p:animEffect>
                                    <p:anim calcmode="lin" valueType="num">
                                      <p:cBhvr>
                                        <p:cTn id="28" dur="1250" fill="hold"/>
                                        <p:tgtEl>
                                          <p:spTgt spid="5"/>
                                        </p:tgtEl>
                                        <p:attrNameLst>
                                          <p:attrName>ppt_x</p:attrName>
                                        </p:attrNameLst>
                                      </p:cBhvr>
                                      <p:tavLst>
                                        <p:tav tm="0">
                                          <p:val>
                                            <p:fltVal val="0.5"/>
                                          </p:val>
                                        </p:tav>
                                        <p:tav tm="100000">
                                          <p:val>
                                            <p:strVal val="#ppt_x"/>
                                          </p:val>
                                        </p:tav>
                                      </p:tavLst>
                                    </p:anim>
                                    <p:anim calcmode="lin" valueType="num">
                                      <p:cBhvr>
                                        <p:cTn id="29" dur="12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103528" y="215231"/>
            <a:ext cx="3808548" cy="1323439"/>
          </a:xfrm>
          <a:prstGeom prst="rect">
            <a:avLst/>
          </a:prstGeom>
        </p:spPr>
        <p:txBody>
          <a:bodyPr wrap="square">
            <a:spAutoFit/>
          </a:bodyPr>
          <a:lstStyle/>
          <a:p>
            <a:pPr algn="ctr"/>
            <a:r>
              <a:rPr lang="es-CO" sz="2000" b="1" dirty="0">
                <a:solidFill>
                  <a:schemeClr val="bg1"/>
                </a:solidFill>
                <a:effectLst>
                  <a:glow rad="88900">
                    <a:schemeClr val="tx2">
                      <a:lumMod val="75000"/>
                    </a:schemeClr>
                  </a:glow>
                </a:effectLst>
                <a:latin typeface="+mj-lt"/>
              </a:rPr>
              <a:t>La integridad del hombre se mide por su conducta, no por sus profesiones.</a:t>
            </a:r>
          </a:p>
          <a:p>
            <a:pPr algn="ctr"/>
            <a:r>
              <a:rPr lang="es-CO" sz="1400" b="1" i="1" dirty="0">
                <a:solidFill>
                  <a:schemeClr val="bg1"/>
                </a:solidFill>
                <a:effectLst>
                  <a:glow rad="88900">
                    <a:schemeClr val="tx2">
                      <a:lumMod val="75000"/>
                    </a:schemeClr>
                  </a:glow>
                </a:effectLst>
                <a:latin typeface="+mj-lt"/>
              </a:rPr>
              <a:t>Juvenal</a:t>
            </a:r>
            <a:r>
              <a:rPr lang="es-CO" sz="2000" b="1" dirty="0">
                <a:solidFill>
                  <a:schemeClr val="bg1"/>
                </a:solidFill>
                <a:effectLst>
                  <a:glow rad="88900">
                    <a:schemeClr val="tx2">
                      <a:lumMod val="75000"/>
                    </a:schemeClr>
                  </a:glow>
                </a:effectLst>
                <a:latin typeface="+mj-lt"/>
              </a:rPr>
              <a:t> </a:t>
            </a:r>
          </a:p>
        </p:txBody>
      </p:sp>
      <p:sp>
        <p:nvSpPr>
          <p:cNvPr id="3" name="2 Rectángulo"/>
          <p:cNvSpPr/>
          <p:nvPr/>
        </p:nvSpPr>
        <p:spPr>
          <a:xfrm>
            <a:off x="189136" y="195486"/>
            <a:ext cx="4698771" cy="1538883"/>
          </a:xfrm>
          <a:prstGeom prst="rect">
            <a:avLst/>
          </a:prstGeom>
        </p:spPr>
        <p:txBody>
          <a:bodyPr wrap="square">
            <a:spAutoFit/>
          </a:bodyPr>
          <a:lstStyle/>
          <a:p>
            <a:pPr algn="ctr"/>
            <a:r>
              <a:rPr lang="es-CO" sz="2000" b="1" dirty="0">
                <a:solidFill>
                  <a:schemeClr val="bg1"/>
                </a:solidFill>
                <a:latin typeface="+mj-lt"/>
              </a:rPr>
              <a:t>Cuando no comprendemos una cosa, es preciso declararla absurda o superior a nuestra inteligencia, y generalmente, se adopta la primera determinación.</a:t>
            </a:r>
          </a:p>
          <a:p>
            <a:pPr algn="ctr"/>
            <a:r>
              <a:rPr lang="es-CO" sz="1400" b="1" i="1" dirty="0">
                <a:solidFill>
                  <a:schemeClr val="bg1"/>
                </a:solidFill>
                <a:latin typeface="+mj-lt"/>
              </a:rPr>
              <a:t>Concepción Arenal </a:t>
            </a:r>
          </a:p>
        </p:txBody>
      </p:sp>
    </p:spTree>
    <p:extLst>
      <p:ext uri="{BB962C8B-B14F-4D97-AF65-F5344CB8AC3E}">
        <p14:creationId xmlns:p14="http://schemas.microsoft.com/office/powerpoint/2010/main" val="745163341"/>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250" fill="hold"/>
                                        <p:tgtEl>
                                          <p:spTgt spid="3"/>
                                        </p:tgtEl>
                                        <p:attrNameLst>
                                          <p:attrName>ppt_w</p:attrName>
                                        </p:attrNameLst>
                                      </p:cBhvr>
                                      <p:tavLst>
                                        <p:tav tm="0">
                                          <p:val>
                                            <p:fltVal val="0"/>
                                          </p:val>
                                        </p:tav>
                                        <p:tav tm="100000">
                                          <p:val>
                                            <p:strVal val="#ppt_w"/>
                                          </p:val>
                                        </p:tav>
                                      </p:tavLst>
                                    </p:anim>
                                    <p:anim calcmode="lin" valueType="num">
                                      <p:cBhvr>
                                        <p:cTn id="8" dur="1250" fill="hold"/>
                                        <p:tgtEl>
                                          <p:spTgt spid="3"/>
                                        </p:tgtEl>
                                        <p:attrNameLst>
                                          <p:attrName>ppt_h</p:attrName>
                                        </p:attrNameLst>
                                      </p:cBhvr>
                                      <p:tavLst>
                                        <p:tav tm="0">
                                          <p:val>
                                            <p:fltVal val="0"/>
                                          </p:val>
                                        </p:tav>
                                        <p:tav tm="100000">
                                          <p:val>
                                            <p:strVal val="#ppt_h"/>
                                          </p:val>
                                        </p:tav>
                                      </p:tavLst>
                                    </p:anim>
                                    <p:animEffect transition="in" filter="fade">
                                      <p:cBhvr>
                                        <p:cTn id="9" dur="1250"/>
                                        <p:tgtEl>
                                          <p:spTgt spid="3"/>
                                        </p:tgtEl>
                                      </p:cBhvr>
                                    </p:animEffect>
                                    <p:anim calcmode="lin" valueType="num">
                                      <p:cBhvr>
                                        <p:cTn id="10" dur="1250" fill="hold"/>
                                        <p:tgtEl>
                                          <p:spTgt spid="3"/>
                                        </p:tgtEl>
                                        <p:attrNameLst>
                                          <p:attrName>ppt_x</p:attrName>
                                        </p:attrNameLst>
                                      </p:cBhvr>
                                      <p:tavLst>
                                        <p:tav tm="0">
                                          <p:val>
                                            <p:fltVal val="0.5"/>
                                          </p:val>
                                        </p:tav>
                                        <p:tav tm="100000">
                                          <p:val>
                                            <p:strVal val="#ppt_x"/>
                                          </p:val>
                                        </p:tav>
                                      </p:tavLst>
                                    </p:anim>
                                    <p:anim calcmode="lin" valueType="num">
                                      <p:cBhvr>
                                        <p:cTn id="11" dur="1250" fill="hold"/>
                                        <p:tgtEl>
                                          <p:spTgt spid="3"/>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250" fill="hold"/>
                                        <p:tgtEl>
                                          <p:spTgt spid="7"/>
                                        </p:tgtEl>
                                        <p:attrNameLst>
                                          <p:attrName>ppt_w</p:attrName>
                                        </p:attrNameLst>
                                      </p:cBhvr>
                                      <p:tavLst>
                                        <p:tav tm="0">
                                          <p:val>
                                            <p:fltVal val="0"/>
                                          </p:val>
                                        </p:tav>
                                        <p:tav tm="100000">
                                          <p:val>
                                            <p:strVal val="#ppt_w"/>
                                          </p:val>
                                        </p:tav>
                                      </p:tavLst>
                                    </p:anim>
                                    <p:anim calcmode="lin" valueType="num">
                                      <p:cBhvr>
                                        <p:cTn id="17" dur="1250" fill="hold"/>
                                        <p:tgtEl>
                                          <p:spTgt spid="7"/>
                                        </p:tgtEl>
                                        <p:attrNameLst>
                                          <p:attrName>ppt_h</p:attrName>
                                        </p:attrNameLst>
                                      </p:cBhvr>
                                      <p:tavLst>
                                        <p:tav tm="0">
                                          <p:val>
                                            <p:fltVal val="0"/>
                                          </p:val>
                                        </p:tav>
                                        <p:tav tm="100000">
                                          <p:val>
                                            <p:strVal val="#ppt_h"/>
                                          </p:val>
                                        </p:tav>
                                      </p:tavLst>
                                    </p:anim>
                                    <p:animEffect transition="in" filter="fade">
                                      <p:cBhvr>
                                        <p:cTn id="18" dur="1250"/>
                                        <p:tgtEl>
                                          <p:spTgt spid="7"/>
                                        </p:tgtEl>
                                      </p:cBhvr>
                                    </p:animEffect>
                                    <p:anim calcmode="lin" valueType="num">
                                      <p:cBhvr>
                                        <p:cTn id="19" dur="1250" fill="hold"/>
                                        <p:tgtEl>
                                          <p:spTgt spid="7"/>
                                        </p:tgtEl>
                                        <p:attrNameLst>
                                          <p:attrName>ppt_x</p:attrName>
                                        </p:attrNameLst>
                                      </p:cBhvr>
                                      <p:tavLst>
                                        <p:tav tm="0">
                                          <p:val>
                                            <p:fltVal val="0.5"/>
                                          </p:val>
                                        </p:tav>
                                        <p:tav tm="100000">
                                          <p:val>
                                            <p:strVal val="#ppt_x"/>
                                          </p:val>
                                        </p:tav>
                                      </p:tavLst>
                                    </p:anim>
                                    <p:anim calcmode="lin" valueType="num">
                                      <p:cBhvr>
                                        <p:cTn id="20" dur="125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16024" y="483518"/>
            <a:ext cx="3851920" cy="1538883"/>
          </a:xfrm>
          <a:prstGeom prst="rect">
            <a:avLst/>
          </a:prstGeom>
        </p:spPr>
        <p:txBody>
          <a:bodyPr wrap="square">
            <a:spAutoFit/>
          </a:bodyPr>
          <a:lstStyle/>
          <a:p>
            <a:pPr algn="ctr"/>
            <a:r>
              <a:rPr lang="es-CO" sz="2000" b="1" dirty="0">
                <a:solidFill>
                  <a:schemeClr val="bg1"/>
                </a:solidFill>
                <a:effectLst>
                  <a:glow rad="127000">
                    <a:srgbClr val="460000"/>
                  </a:glow>
                </a:effectLst>
                <a:latin typeface="+mj-lt"/>
              </a:rPr>
              <a:t>Los hombre jóvenes quieren ser fieles y no lo consiguen; los hombres viejos quieren ser infieles y no lo logran.</a:t>
            </a:r>
          </a:p>
          <a:p>
            <a:pPr algn="ctr"/>
            <a:r>
              <a:rPr lang="es-CO" sz="1400" b="1" i="1" dirty="0">
                <a:solidFill>
                  <a:schemeClr val="bg1"/>
                </a:solidFill>
                <a:effectLst>
                  <a:glow rad="127000">
                    <a:srgbClr val="460000"/>
                  </a:glow>
                </a:effectLst>
                <a:latin typeface="+mj-lt"/>
              </a:rPr>
              <a:t>Oscar Wilde </a:t>
            </a:r>
          </a:p>
        </p:txBody>
      </p:sp>
      <p:sp>
        <p:nvSpPr>
          <p:cNvPr id="3" name="2 Rectángulo"/>
          <p:cNvSpPr/>
          <p:nvPr/>
        </p:nvSpPr>
        <p:spPr>
          <a:xfrm>
            <a:off x="244899" y="2859782"/>
            <a:ext cx="8676456" cy="1231106"/>
          </a:xfrm>
          <a:prstGeom prst="rect">
            <a:avLst/>
          </a:prstGeom>
        </p:spPr>
        <p:txBody>
          <a:bodyPr wrap="square">
            <a:spAutoFit/>
          </a:bodyPr>
          <a:lstStyle/>
          <a:p>
            <a:pPr algn="ctr"/>
            <a:r>
              <a:rPr lang="es-CO" sz="2000" b="1" dirty="0">
                <a:solidFill>
                  <a:schemeClr val="bg1"/>
                </a:solidFill>
                <a:effectLst>
                  <a:glow rad="127000">
                    <a:srgbClr val="460000"/>
                  </a:glow>
                </a:effectLst>
                <a:latin typeface="+mj-lt"/>
              </a:rPr>
              <a:t>La excelencia moral es resultado del hábito. Nos volvemos justos realizando actos de justicia; templados, realizando actos de templanza; valientes, realizando actos de valentía.</a:t>
            </a:r>
          </a:p>
          <a:p>
            <a:pPr algn="ctr"/>
            <a:r>
              <a:rPr lang="es-CO" sz="1400" b="1" i="1" dirty="0">
                <a:solidFill>
                  <a:schemeClr val="bg1"/>
                </a:solidFill>
                <a:effectLst>
                  <a:glow rad="127000">
                    <a:srgbClr val="460000"/>
                  </a:glow>
                </a:effectLst>
                <a:latin typeface="+mj-lt"/>
              </a:rPr>
              <a:t>Aristóteles</a:t>
            </a: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ppt_w</p:attrName>
                                        </p:attrNameLst>
                                      </p:cBhvr>
                                      <p:tavLst>
                                        <p:tav tm="0">
                                          <p:val>
                                            <p:fltVal val="0"/>
                                          </p:val>
                                        </p:tav>
                                        <p:tav tm="100000">
                                          <p:val>
                                            <p:strVal val="#ppt_w"/>
                                          </p:val>
                                        </p:tav>
                                      </p:tavLst>
                                    </p:anim>
                                    <p:anim calcmode="lin" valueType="num">
                                      <p:cBhvr>
                                        <p:cTn id="8" dur="1250" fill="hold"/>
                                        <p:tgtEl>
                                          <p:spTgt spid="5"/>
                                        </p:tgtEl>
                                        <p:attrNameLst>
                                          <p:attrName>ppt_h</p:attrName>
                                        </p:attrNameLst>
                                      </p:cBhvr>
                                      <p:tavLst>
                                        <p:tav tm="0">
                                          <p:val>
                                            <p:fltVal val="0"/>
                                          </p:val>
                                        </p:tav>
                                        <p:tav tm="100000">
                                          <p:val>
                                            <p:strVal val="#ppt_h"/>
                                          </p:val>
                                        </p:tav>
                                      </p:tavLst>
                                    </p:anim>
                                    <p:animEffect transition="in" filter="fade">
                                      <p:cBhvr>
                                        <p:cTn id="9" dur="1250"/>
                                        <p:tgtEl>
                                          <p:spTgt spid="5"/>
                                        </p:tgtEl>
                                      </p:cBhvr>
                                    </p:animEffect>
                                    <p:anim calcmode="lin" valueType="num">
                                      <p:cBhvr>
                                        <p:cTn id="10" dur="1250" fill="hold"/>
                                        <p:tgtEl>
                                          <p:spTgt spid="5"/>
                                        </p:tgtEl>
                                        <p:attrNameLst>
                                          <p:attrName>ppt_x</p:attrName>
                                        </p:attrNameLst>
                                      </p:cBhvr>
                                      <p:tavLst>
                                        <p:tav tm="0">
                                          <p:val>
                                            <p:fltVal val="0.5"/>
                                          </p:val>
                                        </p:tav>
                                        <p:tav tm="100000">
                                          <p:val>
                                            <p:strVal val="#ppt_x"/>
                                          </p:val>
                                        </p:tav>
                                      </p:tavLst>
                                    </p:anim>
                                    <p:anim calcmode="lin" valueType="num">
                                      <p:cBhvr>
                                        <p:cTn id="11" dur="125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250" fill="hold"/>
                                        <p:tgtEl>
                                          <p:spTgt spid="3"/>
                                        </p:tgtEl>
                                        <p:attrNameLst>
                                          <p:attrName>ppt_w</p:attrName>
                                        </p:attrNameLst>
                                      </p:cBhvr>
                                      <p:tavLst>
                                        <p:tav tm="0">
                                          <p:val>
                                            <p:fltVal val="0"/>
                                          </p:val>
                                        </p:tav>
                                        <p:tav tm="100000">
                                          <p:val>
                                            <p:strVal val="#ppt_w"/>
                                          </p:val>
                                        </p:tav>
                                      </p:tavLst>
                                    </p:anim>
                                    <p:anim calcmode="lin" valueType="num">
                                      <p:cBhvr>
                                        <p:cTn id="17" dur="1250" fill="hold"/>
                                        <p:tgtEl>
                                          <p:spTgt spid="3"/>
                                        </p:tgtEl>
                                        <p:attrNameLst>
                                          <p:attrName>ppt_h</p:attrName>
                                        </p:attrNameLst>
                                      </p:cBhvr>
                                      <p:tavLst>
                                        <p:tav tm="0">
                                          <p:val>
                                            <p:fltVal val="0"/>
                                          </p:val>
                                        </p:tav>
                                        <p:tav tm="100000">
                                          <p:val>
                                            <p:strVal val="#ppt_h"/>
                                          </p:val>
                                        </p:tav>
                                      </p:tavLst>
                                    </p:anim>
                                    <p:animEffect transition="in" filter="fade">
                                      <p:cBhvr>
                                        <p:cTn id="18" dur="1250"/>
                                        <p:tgtEl>
                                          <p:spTgt spid="3"/>
                                        </p:tgtEl>
                                      </p:cBhvr>
                                    </p:animEffect>
                                    <p:anim calcmode="lin" valueType="num">
                                      <p:cBhvr>
                                        <p:cTn id="19" dur="1250" fill="hold"/>
                                        <p:tgtEl>
                                          <p:spTgt spid="3"/>
                                        </p:tgtEl>
                                        <p:attrNameLst>
                                          <p:attrName>ppt_x</p:attrName>
                                        </p:attrNameLst>
                                      </p:cBhvr>
                                      <p:tavLst>
                                        <p:tav tm="0">
                                          <p:val>
                                            <p:fltVal val="0.5"/>
                                          </p:val>
                                        </p:tav>
                                        <p:tav tm="100000">
                                          <p:val>
                                            <p:strVal val="#ppt_x"/>
                                          </p:val>
                                        </p:tav>
                                      </p:tavLst>
                                    </p:anim>
                                    <p:anim calcmode="lin" valueType="num">
                                      <p:cBhvr>
                                        <p:cTn id="20" dur="12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15636" y="3745202"/>
            <a:ext cx="2857500" cy="923330"/>
          </a:xfrm>
          <a:prstGeom prst="rect">
            <a:avLst/>
          </a:prstGeom>
        </p:spPr>
        <p:txBody>
          <a:bodyPr wrap="square">
            <a:spAutoFit/>
          </a:bodyPr>
          <a:lstStyle/>
          <a:p>
            <a:pPr algn="ctr"/>
            <a:r>
              <a:rPr lang="es-CO" sz="2000" b="1" dirty="0">
                <a:solidFill>
                  <a:schemeClr val="bg1"/>
                </a:solidFill>
                <a:effectLst>
                  <a:glow rad="127000">
                    <a:srgbClr val="3E1F00"/>
                  </a:glow>
                </a:effectLst>
                <a:latin typeface="+mj-lt"/>
              </a:rPr>
              <a:t>La manera de dar, vale más que lo que se da.</a:t>
            </a:r>
          </a:p>
          <a:p>
            <a:pPr algn="ctr"/>
            <a:r>
              <a:rPr lang="es-CO" sz="1400" b="1" i="1" dirty="0">
                <a:solidFill>
                  <a:schemeClr val="bg1"/>
                </a:solidFill>
                <a:effectLst>
                  <a:glow rad="127000">
                    <a:srgbClr val="3E1F00"/>
                  </a:glow>
                </a:effectLst>
                <a:latin typeface="+mj-lt"/>
              </a:rPr>
              <a:t>Pierre </a:t>
            </a:r>
            <a:r>
              <a:rPr lang="es-CO" sz="1400" b="1" i="1" dirty="0" err="1">
                <a:solidFill>
                  <a:schemeClr val="bg1"/>
                </a:solidFill>
                <a:effectLst>
                  <a:glow rad="127000">
                    <a:srgbClr val="3E1F00"/>
                  </a:glow>
                </a:effectLst>
                <a:latin typeface="+mj-lt"/>
              </a:rPr>
              <a:t>Corneille</a:t>
            </a:r>
            <a:r>
              <a:rPr lang="es-CO" sz="1400" b="1" i="1" dirty="0">
                <a:solidFill>
                  <a:schemeClr val="bg1"/>
                </a:solidFill>
                <a:effectLst>
                  <a:glow rad="127000">
                    <a:srgbClr val="3E1F00"/>
                  </a:glow>
                </a:effectLst>
                <a:latin typeface="+mj-lt"/>
              </a:rPr>
              <a:t> </a:t>
            </a:r>
          </a:p>
        </p:txBody>
      </p:sp>
      <p:sp>
        <p:nvSpPr>
          <p:cNvPr id="3" name="2 Rectángulo"/>
          <p:cNvSpPr/>
          <p:nvPr/>
        </p:nvSpPr>
        <p:spPr>
          <a:xfrm>
            <a:off x="6044766" y="296369"/>
            <a:ext cx="2910097" cy="2554545"/>
          </a:xfrm>
          <a:prstGeom prst="rect">
            <a:avLst/>
          </a:prstGeom>
        </p:spPr>
        <p:txBody>
          <a:bodyPr wrap="square">
            <a:spAutoFit/>
          </a:bodyPr>
          <a:lstStyle/>
          <a:p>
            <a:pPr algn="ctr"/>
            <a:r>
              <a:rPr lang="es-CO" sz="2000" b="1" dirty="0">
                <a:solidFill>
                  <a:schemeClr val="bg1"/>
                </a:solidFill>
                <a:effectLst>
                  <a:glow rad="127000">
                    <a:srgbClr val="3E1F00"/>
                  </a:glow>
                </a:effectLst>
                <a:latin typeface="+mj-lt"/>
              </a:rPr>
              <a:t>El trabajo moderado fortifica el espíritu; y lo debilita cuando es excesivo: así como el agua moderada nutre las plantas y demasiada las ahoga.</a:t>
            </a:r>
          </a:p>
          <a:p>
            <a:pPr algn="ctr"/>
            <a:r>
              <a:rPr lang="es-CO" sz="1400" b="1" i="1" dirty="0">
                <a:solidFill>
                  <a:schemeClr val="bg1"/>
                </a:solidFill>
                <a:effectLst>
                  <a:glow rad="127000">
                    <a:srgbClr val="3E1F00"/>
                  </a:glow>
                </a:effectLst>
                <a:latin typeface="+mj-lt"/>
              </a:rPr>
              <a:t>Plutarco</a:t>
            </a:r>
            <a:r>
              <a:rPr lang="es-CO" sz="2000" b="1" dirty="0">
                <a:solidFill>
                  <a:schemeClr val="bg1"/>
                </a:solidFill>
                <a:effectLst>
                  <a:glow rad="127000">
                    <a:srgbClr val="3E1F00"/>
                  </a:glow>
                </a:effectLst>
                <a:latin typeface="+mj-lt"/>
              </a:rPr>
              <a:t> </a:t>
            </a:r>
          </a:p>
        </p:txBody>
      </p:sp>
      <p:sp>
        <p:nvSpPr>
          <p:cNvPr id="4" name="3 Rectángulo"/>
          <p:cNvSpPr/>
          <p:nvPr/>
        </p:nvSpPr>
        <p:spPr>
          <a:xfrm>
            <a:off x="179512" y="274287"/>
            <a:ext cx="2680284" cy="1538883"/>
          </a:xfrm>
          <a:prstGeom prst="rect">
            <a:avLst/>
          </a:prstGeom>
        </p:spPr>
        <p:txBody>
          <a:bodyPr wrap="square">
            <a:spAutoFit/>
          </a:bodyPr>
          <a:lstStyle/>
          <a:p>
            <a:pPr algn="ctr"/>
            <a:r>
              <a:rPr lang="es-CO" sz="2000" b="1" dirty="0">
                <a:solidFill>
                  <a:schemeClr val="bg1"/>
                </a:solidFill>
                <a:effectLst>
                  <a:glow rad="127000">
                    <a:srgbClr val="3E1F00"/>
                  </a:glow>
                </a:effectLst>
                <a:latin typeface="+mj-lt"/>
              </a:rPr>
              <a:t>Todos aman la vida, pero el hombre valiente y honrado aprecia más el honor.</a:t>
            </a:r>
          </a:p>
          <a:p>
            <a:pPr algn="ctr"/>
            <a:r>
              <a:rPr lang="es-CO" sz="1400" b="1" i="1" dirty="0">
                <a:solidFill>
                  <a:schemeClr val="bg1"/>
                </a:solidFill>
                <a:effectLst>
                  <a:glow rad="127000">
                    <a:srgbClr val="3E1F00"/>
                  </a:glow>
                </a:effectLst>
                <a:latin typeface="+mj-lt"/>
              </a:rPr>
              <a:t>William Shakespeare </a:t>
            </a: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Effect transition="in" filter="fade">
                                      <p:cBhvr>
                                        <p:cTn id="9" dur="1250"/>
                                        <p:tgtEl>
                                          <p:spTgt spid="4"/>
                                        </p:tgtEl>
                                      </p:cBhvr>
                                    </p:animEffect>
                                    <p:anim calcmode="lin" valueType="num">
                                      <p:cBhvr>
                                        <p:cTn id="10" dur="1250" fill="hold"/>
                                        <p:tgtEl>
                                          <p:spTgt spid="4"/>
                                        </p:tgtEl>
                                        <p:attrNameLst>
                                          <p:attrName>ppt_x</p:attrName>
                                        </p:attrNameLst>
                                      </p:cBhvr>
                                      <p:tavLst>
                                        <p:tav tm="0">
                                          <p:val>
                                            <p:fltVal val="0.5"/>
                                          </p:val>
                                        </p:tav>
                                        <p:tav tm="100000">
                                          <p:val>
                                            <p:strVal val="#ppt_x"/>
                                          </p:val>
                                        </p:tav>
                                      </p:tavLst>
                                    </p:anim>
                                    <p:anim calcmode="lin" valueType="num">
                                      <p:cBhvr>
                                        <p:cTn id="11" dur="1250" fill="hold"/>
                                        <p:tgtEl>
                                          <p:spTgt spid="4"/>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ppt_w</p:attrName>
                                        </p:attrNameLst>
                                      </p:cBhvr>
                                      <p:tavLst>
                                        <p:tav tm="0">
                                          <p:val>
                                            <p:fltVal val="0"/>
                                          </p:val>
                                        </p:tav>
                                        <p:tav tm="100000">
                                          <p:val>
                                            <p:strVal val="#ppt_w"/>
                                          </p:val>
                                        </p:tav>
                                      </p:tavLst>
                                    </p:anim>
                                    <p:anim calcmode="lin" valueType="num">
                                      <p:cBhvr>
                                        <p:cTn id="17" dur="1250" fill="hold"/>
                                        <p:tgtEl>
                                          <p:spTgt spid="2"/>
                                        </p:tgtEl>
                                        <p:attrNameLst>
                                          <p:attrName>ppt_h</p:attrName>
                                        </p:attrNameLst>
                                      </p:cBhvr>
                                      <p:tavLst>
                                        <p:tav tm="0">
                                          <p:val>
                                            <p:fltVal val="0"/>
                                          </p:val>
                                        </p:tav>
                                        <p:tav tm="100000">
                                          <p:val>
                                            <p:strVal val="#ppt_h"/>
                                          </p:val>
                                        </p:tav>
                                      </p:tavLst>
                                    </p:anim>
                                    <p:animEffect transition="in" filter="fade">
                                      <p:cBhvr>
                                        <p:cTn id="18" dur="1250"/>
                                        <p:tgtEl>
                                          <p:spTgt spid="2"/>
                                        </p:tgtEl>
                                      </p:cBhvr>
                                    </p:animEffect>
                                    <p:anim calcmode="lin" valueType="num">
                                      <p:cBhvr>
                                        <p:cTn id="19" dur="1250" fill="hold"/>
                                        <p:tgtEl>
                                          <p:spTgt spid="2"/>
                                        </p:tgtEl>
                                        <p:attrNameLst>
                                          <p:attrName>ppt_x</p:attrName>
                                        </p:attrNameLst>
                                      </p:cBhvr>
                                      <p:tavLst>
                                        <p:tav tm="0">
                                          <p:val>
                                            <p:fltVal val="0.5"/>
                                          </p:val>
                                        </p:tav>
                                        <p:tav tm="100000">
                                          <p:val>
                                            <p:strVal val="#ppt_x"/>
                                          </p:val>
                                        </p:tav>
                                      </p:tavLst>
                                    </p:anim>
                                    <p:anim calcmode="lin" valueType="num">
                                      <p:cBhvr>
                                        <p:cTn id="20"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528"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250" fill="hold"/>
                                        <p:tgtEl>
                                          <p:spTgt spid="3"/>
                                        </p:tgtEl>
                                        <p:attrNameLst>
                                          <p:attrName>ppt_w</p:attrName>
                                        </p:attrNameLst>
                                      </p:cBhvr>
                                      <p:tavLst>
                                        <p:tav tm="0">
                                          <p:val>
                                            <p:fltVal val="0"/>
                                          </p:val>
                                        </p:tav>
                                        <p:tav tm="100000">
                                          <p:val>
                                            <p:strVal val="#ppt_w"/>
                                          </p:val>
                                        </p:tav>
                                      </p:tavLst>
                                    </p:anim>
                                    <p:anim calcmode="lin" valueType="num">
                                      <p:cBhvr>
                                        <p:cTn id="26" dur="1250" fill="hold"/>
                                        <p:tgtEl>
                                          <p:spTgt spid="3"/>
                                        </p:tgtEl>
                                        <p:attrNameLst>
                                          <p:attrName>ppt_h</p:attrName>
                                        </p:attrNameLst>
                                      </p:cBhvr>
                                      <p:tavLst>
                                        <p:tav tm="0">
                                          <p:val>
                                            <p:fltVal val="0"/>
                                          </p:val>
                                        </p:tav>
                                        <p:tav tm="100000">
                                          <p:val>
                                            <p:strVal val="#ppt_h"/>
                                          </p:val>
                                        </p:tav>
                                      </p:tavLst>
                                    </p:anim>
                                    <p:animEffect transition="in" filter="fade">
                                      <p:cBhvr>
                                        <p:cTn id="27" dur="1250"/>
                                        <p:tgtEl>
                                          <p:spTgt spid="3"/>
                                        </p:tgtEl>
                                      </p:cBhvr>
                                    </p:animEffect>
                                    <p:anim calcmode="lin" valueType="num">
                                      <p:cBhvr>
                                        <p:cTn id="28" dur="1250" fill="hold"/>
                                        <p:tgtEl>
                                          <p:spTgt spid="3"/>
                                        </p:tgtEl>
                                        <p:attrNameLst>
                                          <p:attrName>ppt_x</p:attrName>
                                        </p:attrNameLst>
                                      </p:cBhvr>
                                      <p:tavLst>
                                        <p:tav tm="0">
                                          <p:val>
                                            <p:fltVal val="0.5"/>
                                          </p:val>
                                        </p:tav>
                                        <p:tav tm="100000">
                                          <p:val>
                                            <p:strVal val="#ppt_x"/>
                                          </p:val>
                                        </p:tav>
                                      </p:tavLst>
                                    </p:anim>
                                    <p:anim calcmode="lin" valueType="num">
                                      <p:cBhvr>
                                        <p:cTn id="29" dur="12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872" y="2721570"/>
            <a:ext cx="4427136" cy="2154436"/>
          </a:xfrm>
          <a:prstGeom prst="rect">
            <a:avLst/>
          </a:prstGeom>
        </p:spPr>
        <p:txBody>
          <a:bodyPr wrap="square">
            <a:spAutoFit/>
          </a:bodyPr>
          <a:lstStyle/>
          <a:p>
            <a:pPr algn="ctr"/>
            <a:r>
              <a:rPr lang="es-CO" sz="2000" b="1" dirty="0">
                <a:solidFill>
                  <a:schemeClr val="bg1"/>
                </a:solidFill>
                <a:effectLst>
                  <a:glow rad="127000">
                    <a:srgbClr val="481100"/>
                  </a:glow>
                </a:effectLst>
                <a:latin typeface="+mj-lt"/>
              </a:rPr>
              <a:t>Yo juro que vale más ser de baja condición y codearse alegremente con gentes humildes, que no encontrarse muy encumbrado, con una resplandeciente pesadumbre y llevar una dorada tristeza.</a:t>
            </a:r>
          </a:p>
          <a:p>
            <a:pPr algn="ctr"/>
            <a:r>
              <a:rPr lang="es-CO" sz="1400" b="1" i="1" dirty="0">
                <a:solidFill>
                  <a:schemeClr val="bg1"/>
                </a:solidFill>
                <a:effectLst>
                  <a:glow rad="127000">
                    <a:srgbClr val="481100"/>
                  </a:glow>
                </a:effectLst>
                <a:latin typeface="+mj-lt"/>
              </a:rPr>
              <a:t>William Shakespeare</a:t>
            </a:r>
          </a:p>
        </p:txBody>
      </p:sp>
      <p:sp>
        <p:nvSpPr>
          <p:cNvPr id="3" name="2 Rectángulo"/>
          <p:cNvSpPr/>
          <p:nvPr/>
        </p:nvSpPr>
        <p:spPr>
          <a:xfrm>
            <a:off x="4788024" y="2715766"/>
            <a:ext cx="4123704" cy="2154436"/>
          </a:xfrm>
          <a:prstGeom prst="rect">
            <a:avLst/>
          </a:prstGeom>
        </p:spPr>
        <p:txBody>
          <a:bodyPr wrap="square">
            <a:spAutoFit/>
          </a:bodyPr>
          <a:lstStyle/>
          <a:p>
            <a:pPr algn="ctr"/>
            <a:r>
              <a:rPr lang="es-CO" sz="2000" b="1" dirty="0">
                <a:solidFill>
                  <a:schemeClr val="bg1"/>
                </a:solidFill>
                <a:effectLst>
                  <a:glow rad="127000">
                    <a:srgbClr val="481100"/>
                  </a:glow>
                </a:effectLst>
                <a:latin typeface="+mj-lt"/>
              </a:rPr>
              <a:t>Porque nadie puede saber por ti. Nadie puede crecer por ti. Nadie puede buscar por ti. Nadie puede hacer por ti lo que tú mismo debes hacer. La existencia no admite representantes.</a:t>
            </a:r>
          </a:p>
          <a:p>
            <a:pPr algn="ctr"/>
            <a:r>
              <a:rPr lang="es-CO" sz="1400" b="1" i="1" dirty="0">
                <a:solidFill>
                  <a:schemeClr val="bg1"/>
                </a:solidFill>
                <a:effectLst>
                  <a:glow rad="127000">
                    <a:srgbClr val="481100"/>
                  </a:glow>
                </a:effectLst>
                <a:latin typeface="+mj-lt"/>
              </a:rPr>
              <a:t>Jorge </a:t>
            </a:r>
            <a:r>
              <a:rPr lang="es-CO" sz="1400" b="1" i="1" dirty="0" err="1">
                <a:solidFill>
                  <a:schemeClr val="bg1"/>
                </a:solidFill>
                <a:effectLst>
                  <a:glow rad="127000">
                    <a:srgbClr val="481100"/>
                  </a:glow>
                </a:effectLst>
                <a:latin typeface="+mj-lt"/>
              </a:rPr>
              <a:t>Bucay</a:t>
            </a:r>
            <a:r>
              <a:rPr lang="es-CO" sz="1400" b="1" i="1" dirty="0">
                <a:solidFill>
                  <a:schemeClr val="bg1"/>
                </a:solidFill>
                <a:effectLst>
                  <a:glow rad="127000">
                    <a:srgbClr val="481100"/>
                  </a:glow>
                </a:effectLst>
                <a:latin typeface="+mj-lt"/>
              </a:rPr>
              <a:t> </a:t>
            </a:r>
          </a:p>
        </p:txBody>
      </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250" fill="hold"/>
                                        <p:tgtEl>
                                          <p:spTgt spid="3"/>
                                        </p:tgtEl>
                                        <p:attrNameLst>
                                          <p:attrName>ppt_w</p:attrName>
                                        </p:attrNameLst>
                                      </p:cBhvr>
                                      <p:tavLst>
                                        <p:tav tm="0">
                                          <p:val>
                                            <p:fltVal val="0"/>
                                          </p:val>
                                        </p:tav>
                                        <p:tav tm="100000">
                                          <p:val>
                                            <p:strVal val="#ppt_w"/>
                                          </p:val>
                                        </p:tav>
                                      </p:tavLst>
                                    </p:anim>
                                    <p:anim calcmode="lin" valueType="num">
                                      <p:cBhvr>
                                        <p:cTn id="17" dur="1250" fill="hold"/>
                                        <p:tgtEl>
                                          <p:spTgt spid="3"/>
                                        </p:tgtEl>
                                        <p:attrNameLst>
                                          <p:attrName>ppt_h</p:attrName>
                                        </p:attrNameLst>
                                      </p:cBhvr>
                                      <p:tavLst>
                                        <p:tav tm="0">
                                          <p:val>
                                            <p:fltVal val="0"/>
                                          </p:val>
                                        </p:tav>
                                        <p:tav tm="100000">
                                          <p:val>
                                            <p:strVal val="#ppt_h"/>
                                          </p:val>
                                        </p:tav>
                                      </p:tavLst>
                                    </p:anim>
                                    <p:animEffect transition="in" filter="fade">
                                      <p:cBhvr>
                                        <p:cTn id="18" dur="1250"/>
                                        <p:tgtEl>
                                          <p:spTgt spid="3"/>
                                        </p:tgtEl>
                                      </p:cBhvr>
                                    </p:animEffect>
                                    <p:anim calcmode="lin" valueType="num">
                                      <p:cBhvr>
                                        <p:cTn id="19" dur="1250" fill="hold"/>
                                        <p:tgtEl>
                                          <p:spTgt spid="3"/>
                                        </p:tgtEl>
                                        <p:attrNameLst>
                                          <p:attrName>ppt_x</p:attrName>
                                        </p:attrNameLst>
                                      </p:cBhvr>
                                      <p:tavLst>
                                        <p:tav tm="0">
                                          <p:val>
                                            <p:fltVal val="0.5"/>
                                          </p:val>
                                        </p:tav>
                                        <p:tav tm="100000">
                                          <p:val>
                                            <p:strVal val="#ppt_x"/>
                                          </p:val>
                                        </p:tav>
                                      </p:tavLst>
                                    </p:anim>
                                    <p:anim calcmode="lin" valueType="num">
                                      <p:cBhvr>
                                        <p:cTn id="20" dur="12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48542" y="2774871"/>
            <a:ext cx="4323458" cy="1538883"/>
          </a:xfrm>
          <a:prstGeom prst="rect">
            <a:avLst/>
          </a:prstGeom>
        </p:spPr>
        <p:txBody>
          <a:bodyPr wrap="square">
            <a:spAutoFit/>
          </a:bodyPr>
          <a:lstStyle/>
          <a:p>
            <a:pPr algn="ctr"/>
            <a:r>
              <a:rPr lang="es-CO" sz="2000" b="1" dirty="0">
                <a:solidFill>
                  <a:schemeClr val="bg1"/>
                </a:solidFill>
                <a:effectLst>
                  <a:glow rad="101600">
                    <a:srgbClr val="320000"/>
                  </a:glow>
                </a:effectLst>
                <a:latin typeface="+mj-lt"/>
              </a:rPr>
              <a:t>Elegancia es la ciencia de no hacer nada igual que los demás, pareciendo que se hace todo de la misma manera que ellos.</a:t>
            </a:r>
          </a:p>
          <a:p>
            <a:pPr algn="ctr"/>
            <a:r>
              <a:rPr lang="es-CO" sz="1400" b="1" i="1" dirty="0">
                <a:solidFill>
                  <a:schemeClr val="bg1"/>
                </a:solidFill>
                <a:effectLst>
                  <a:glow rad="101600">
                    <a:srgbClr val="320000"/>
                  </a:glow>
                </a:effectLst>
                <a:latin typeface="+mj-lt"/>
              </a:rPr>
              <a:t>Honoré de Balzac </a:t>
            </a:r>
          </a:p>
        </p:txBody>
      </p:sp>
      <p:sp>
        <p:nvSpPr>
          <p:cNvPr id="2" name="1 Rectángulo"/>
          <p:cNvSpPr/>
          <p:nvPr/>
        </p:nvSpPr>
        <p:spPr>
          <a:xfrm>
            <a:off x="2699792" y="450010"/>
            <a:ext cx="6192688" cy="1846659"/>
          </a:xfrm>
          <a:prstGeom prst="rect">
            <a:avLst/>
          </a:prstGeom>
        </p:spPr>
        <p:txBody>
          <a:bodyPr wrap="square">
            <a:spAutoFit/>
          </a:bodyPr>
          <a:lstStyle/>
          <a:p>
            <a:pPr algn="ctr"/>
            <a:r>
              <a:rPr lang="es-CO" sz="2000" b="1" dirty="0">
                <a:solidFill>
                  <a:schemeClr val="bg1"/>
                </a:solidFill>
                <a:effectLst>
                  <a:glow rad="101600">
                    <a:srgbClr val="320000"/>
                  </a:glow>
                </a:effectLst>
                <a:latin typeface="+mj-lt"/>
              </a:rPr>
              <a:t>Nadie nace odiando a otra persona por el color de su piel, o su origen, o su religión. La gente tiene que aprender a odiar, y si ellos pueden aprender a odiar, también se les puede enseñar a amar, el amor llega más naturalmente al corazón humano que su </a:t>
            </a:r>
            <a:r>
              <a:rPr lang="es-CO" sz="2000" b="1" dirty="0" smtClean="0">
                <a:solidFill>
                  <a:schemeClr val="bg1"/>
                </a:solidFill>
                <a:effectLst>
                  <a:glow rad="101600">
                    <a:srgbClr val="320000"/>
                  </a:glow>
                </a:effectLst>
                <a:latin typeface="+mj-lt"/>
              </a:rPr>
              <a:t>contrario.</a:t>
            </a:r>
          </a:p>
          <a:p>
            <a:pPr algn="ctr"/>
            <a:r>
              <a:rPr lang="es-CO" sz="1400" b="1" i="1" dirty="0" smtClean="0">
                <a:solidFill>
                  <a:schemeClr val="bg1"/>
                </a:solidFill>
                <a:effectLst>
                  <a:glow rad="101600">
                    <a:srgbClr val="320000"/>
                  </a:glow>
                </a:effectLst>
                <a:latin typeface="+mj-lt"/>
              </a:rPr>
              <a:t>Nelson </a:t>
            </a:r>
            <a:r>
              <a:rPr lang="es-CO" sz="1400" b="1" i="1" dirty="0">
                <a:solidFill>
                  <a:schemeClr val="bg1"/>
                </a:solidFill>
                <a:effectLst>
                  <a:glow rad="101600">
                    <a:srgbClr val="320000"/>
                  </a:glow>
                </a:effectLst>
                <a:latin typeface="+mj-lt"/>
              </a:rPr>
              <a:t>Mandela</a:t>
            </a: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250" fill="hold"/>
                                        <p:tgtEl>
                                          <p:spTgt spid="4"/>
                                        </p:tgtEl>
                                        <p:attrNameLst>
                                          <p:attrName>ppt_w</p:attrName>
                                        </p:attrNameLst>
                                      </p:cBhvr>
                                      <p:tavLst>
                                        <p:tav tm="0">
                                          <p:val>
                                            <p:fltVal val="0"/>
                                          </p:val>
                                        </p:tav>
                                        <p:tav tm="100000">
                                          <p:val>
                                            <p:strVal val="#ppt_w"/>
                                          </p:val>
                                        </p:tav>
                                      </p:tavLst>
                                    </p:anim>
                                    <p:anim calcmode="lin" valueType="num">
                                      <p:cBhvr>
                                        <p:cTn id="17" dur="1250" fill="hold"/>
                                        <p:tgtEl>
                                          <p:spTgt spid="4"/>
                                        </p:tgtEl>
                                        <p:attrNameLst>
                                          <p:attrName>ppt_h</p:attrName>
                                        </p:attrNameLst>
                                      </p:cBhvr>
                                      <p:tavLst>
                                        <p:tav tm="0">
                                          <p:val>
                                            <p:fltVal val="0"/>
                                          </p:val>
                                        </p:tav>
                                        <p:tav tm="100000">
                                          <p:val>
                                            <p:strVal val="#ppt_h"/>
                                          </p:val>
                                        </p:tav>
                                      </p:tavLst>
                                    </p:anim>
                                    <p:animEffect transition="in" filter="fade">
                                      <p:cBhvr>
                                        <p:cTn id="18" dur="1250"/>
                                        <p:tgtEl>
                                          <p:spTgt spid="4"/>
                                        </p:tgtEl>
                                      </p:cBhvr>
                                    </p:animEffect>
                                    <p:anim calcmode="lin" valueType="num">
                                      <p:cBhvr>
                                        <p:cTn id="19" dur="1250" fill="hold"/>
                                        <p:tgtEl>
                                          <p:spTgt spid="4"/>
                                        </p:tgtEl>
                                        <p:attrNameLst>
                                          <p:attrName>ppt_x</p:attrName>
                                        </p:attrNameLst>
                                      </p:cBhvr>
                                      <p:tavLst>
                                        <p:tav tm="0">
                                          <p:val>
                                            <p:fltVal val="0.5"/>
                                          </p:val>
                                        </p:tav>
                                        <p:tav tm="100000">
                                          <p:val>
                                            <p:strVal val="#ppt_x"/>
                                          </p:val>
                                        </p:tav>
                                      </p:tavLst>
                                    </p:anim>
                                    <p:anim calcmode="lin" valueType="num">
                                      <p:cBhvr>
                                        <p:cTn id="20" dur="12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799444" y="339502"/>
            <a:ext cx="4165044" cy="1846659"/>
          </a:xfrm>
          <a:prstGeom prst="rect">
            <a:avLst/>
          </a:prstGeom>
        </p:spPr>
        <p:txBody>
          <a:bodyPr wrap="square">
            <a:spAutoFit/>
          </a:bodyPr>
          <a:lstStyle/>
          <a:p>
            <a:pPr algn="ctr"/>
            <a:r>
              <a:rPr lang="es-CO" sz="2000" b="1" dirty="0">
                <a:solidFill>
                  <a:schemeClr val="bg1"/>
                </a:solidFill>
                <a:effectLst>
                  <a:glow rad="127000">
                    <a:schemeClr val="tx2">
                      <a:lumMod val="50000"/>
                    </a:schemeClr>
                  </a:glow>
                </a:effectLst>
                <a:latin typeface="+mj-lt"/>
              </a:rPr>
              <a:t>Cuando hagas algo noble y hermoso y nadie se de cuenta, no estés triste. El amanecer es un espectáculo hermoso y sin embargo la mayor parte de la audiencia duerme todavía.</a:t>
            </a:r>
          </a:p>
          <a:p>
            <a:pPr algn="ctr"/>
            <a:r>
              <a:rPr lang="es-CO" sz="1400" b="1" i="1" dirty="0">
                <a:solidFill>
                  <a:schemeClr val="bg1"/>
                </a:solidFill>
                <a:effectLst>
                  <a:glow rad="127000">
                    <a:schemeClr val="tx2">
                      <a:lumMod val="50000"/>
                    </a:schemeClr>
                  </a:glow>
                </a:effectLst>
                <a:latin typeface="+mj-lt"/>
              </a:rPr>
              <a:t>John </a:t>
            </a:r>
            <a:r>
              <a:rPr lang="es-CO" sz="1400" b="1" i="1" dirty="0" err="1">
                <a:solidFill>
                  <a:schemeClr val="bg1"/>
                </a:solidFill>
                <a:effectLst>
                  <a:glow rad="127000">
                    <a:schemeClr val="tx2">
                      <a:lumMod val="50000"/>
                    </a:schemeClr>
                  </a:glow>
                </a:effectLst>
                <a:latin typeface="+mj-lt"/>
              </a:rPr>
              <a:t>Lennon</a:t>
            </a:r>
            <a:endParaRPr lang="es-CO" sz="1400" b="1" i="1" dirty="0">
              <a:solidFill>
                <a:schemeClr val="bg1"/>
              </a:solidFill>
              <a:effectLst>
                <a:glow rad="127000">
                  <a:schemeClr val="tx2">
                    <a:lumMod val="50000"/>
                  </a:schemeClr>
                </a:glow>
              </a:effectLst>
              <a:latin typeface="+mj-lt"/>
            </a:endParaRPr>
          </a:p>
        </p:txBody>
      </p:sp>
      <p:sp>
        <p:nvSpPr>
          <p:cNvPr id="4" name="3 Rectángulo"/>
          <p:cNvSpPr/>
          <p:nvPr/>
        </p:nvSpPr>
        <p:spPr>
          <a:xfrm>
            <a:off x="207506" y="339502"/>
            <a:ext cx="4432390" cy="2154436"/>
          </a:xfrm>
          <a:prstGeom prst="rect">
            <a:avLst/>
          </a:prstGeom>
        </p:spPr>
        <p:txBody>
          <a:bodyPr wrap="square">
            <a:spAutoFit/>
          </a:bodyPr>
          <a:lstStyle/>
          <a:p>
            <a:pPr algn="ctr"/>
            <a:r>
              <a:rPr lang="es-CO" sz="2000" b="1" dirty="0">
                <a:solidFill>
                  <a:schemeClr val="bg1"/>
                </a:solidFill>
                <a:effectLst>
                  <a:glow rad="127000">
                    <a:schemeClr val="tx2">
                      <a:lumMod val="50000"/>
                    </a:schemeClr>
                  </a:glow>
                </a:effectLst>
                <a:latin typeface="+mj-lt"/>
              </a:rPr>
              <a:t>Todos los días Dios nos da un momento en que es posible cambiar todo lo que nos hace infelices. El instante mágico es el momento en que un sí o un no pueden cambiar toda nuestra existencia.</a:t>
            </a:r>
          </a:p>
          <a:p>
            <a:pPr algn="ctr"/>
            <a:r>
              <a:rPr lang="es-CO" sz="1400" b="1" i="1" dirty="0" smtClean="0">
                <a:solidFill>
                  <a:schemeClr val="bg1"/>
                </a:solidFill>
                <a:effectLst>
                  <a:glow rad="127000">
                    <a:schemeClr val="tx2">
                      <a:lumMod val="50000"/>
                    </a:schemeClr>
                  </a:glow>
                </a:effectLst>
                <a:latin typeface="+mj-lt"/>
              </a:rPr>
              <a:t>Paulo Coelho</a:t>
            </a:r>
            <a:endParaRPr lang="es-CO" sz="1400" b="1" i="1" dirty="0">
              <a:solidFill>
                <a:schemeClr val="bg1"/>
              </a:solidFill>
              <a:effectLst>
                <a:glow rad="127000">
                  <a:schemeClr val="tx2">
                    <a:lumMod val="50000"/>
                  </a:schemeClr>
                </a:glow>
              </a:effectLst>
              <a:latin typeface="+mj-lt"/>
            </a:endParaRP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Effect transition="in" filter="fade">
                                      <p:cBhvr>
                                        <p:cTn id="9" dur="1250"/>
                                        <p:tgtEl>
                                          <p:spTgt spid="4"/>
                                        </p:tgtEl>
                                      </p:cBhvr>
                                    </p:animEffect>
                                    <p:anim calcmode="lin" valueType="num">
                                      <p:cBhvr>
                                        <p:cTn id="10" dur="1250" fill="hold"/>
                                        <p:tgtEl>
                                          <p:spTgt spid="4"/>
                                        </p:tgtEl>
                                        <p:attrNameLst>
                                          <p:attrName>ppt_x</p:attrName>
                                        </p:attrNameLst>
                                      </p:cBhvr>
                                      <p:tavLst>
                                        <p:tav tm="0">
                                          <p:val>
                                            <p:fltVal val="0.5"/>
                                          </p:val>
                                        </p:tav>
                                        <p:tav tm="100000">
                                          <p:val>
                                            <p:strVal val="#ppt_x"/>
                                          </p:val>
                                        </p:tav>
                                      </p:tavLst>
                                    </p:anim>
                                    <p:anim calcmode="lin" valueType="num">
                                      <p:cBhvr>
                                        <p:cTn id="11" dur="1250" fill="hold"/>
                                        <p:tgtEl>
                                          <p:spTgt spid="4"/>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ppt_w</p:attrName>
                                        </p:attrNameLst>
                                      </p:cBhvr>
                                      <p:tavLst>
                                        <p:tav tm="0">
                                          <p:val>
                                            <p:fltVal val="0"/>
                                          </p:val>
                                        </p:tav>
                                        <p:tav tm="100000">
                                          <p:val>
                                            <p:strVal val="#ppt_w"/>
                                          </p:val>
                                        </p:tav>
                                      </p:tavLst>
                                    </p:anim>
                                    <p:anim calcmode="lin" valueType="num">
                                      <p:cBhvr>
                                        <p:cTn id="17" dur="1250" fill="hold"/>
                                        <p:tgtEl>
                                          <p:spTgt spid="2"/>
                                        </p:tgtEl>
                                        <p:attrNameLst>
                                          <p:attrName>ppt_h</p:attrName>
                                        </p:attrNameLst>
                                      </p:cBhvr>
                                      <p:tavLst>
                                        <p:tav tm="0">
                                          <p:val>
                                            <p:fltVal val="0"/>
                                          </p:val>
                                        </p:tav>
                                        <p:tav tm="100000">
                                          <p:val>
                                            <p:strVal val="#ppt_h"/>
                                          </p:val>
                                        </p:tav>
                                      </p:tavLst>
                                    </p:anim>
                                    <p:animEffect transition="in" filter="fade">
                                      <p:cBhvr>
                                        <p:cTn id="18" dur="1250"/>
                                        <p:tgtEl>
                                          <p:spTgt spid="2"/>
                                        </p:tgtEl>
                                      </p:cBhvr>
                                    </p:animEffect>
                                    <p:anim calcmode="lin" valueType="num">
                                      <p:cBhvr>
                                        <p:cTn id="19" dur="1250" fill="hold"/>
                                        <p:tgtEl>
                                          <p:spTgt spid="2"/>
                                        </p:tgtEl>
                                        <p:attrNameLst>
                                          <p:attrName>ppt_x</p:attrName>
                                        </p:attrNameLst>
                                      </p:cBhvr>
                                      <p:tavLst>
                                        <p:tav tm="0">
                                          <p:val>
                                            <p:fltVal val="0.5"/>
                                          </p:val>
                                        </p:tav>
                                        <p:tav tm="100000">
                                          <p:val>
                                            <p:strVal val="#ppt_x"/>
                                          </p:val>
                                        </p:tav>
                                      </p:tavLst>
                                    </p:anim>
                                    <p:anim calcmode="lin" valueType="num">
                                      <p:cBhvr>
                                        <p:cTn id="20" dur="12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106988" y="3193107"/>
            <a:ext cx="2857500" cy="1538883"/>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Ser honrado tal como anda el mundo, equivale a ser un hombre escogido entre diez mil.</a:t>
            </a:r>
          </a:p>
          <a:p>
            <a:pPr algn="ctr"/>
            <a:r>
              <a:rPr lang="es-CO" sz="1400" b="1" i="1" dirty="0">
                <a:solidFill>
                  <a:schemeClr val="bg1"/>
                </a:solidFill>
                <a:effectLst>
                  <a:glow rad="101600">
                    <a:schemeClr val="tx1"/>
                  </a:glow>
                </a:effectLst>
                <a:latin typeface="+mj-lt"/>
              </a:rPr>
              <a:t>William Shakespeare </a:t>
            </a:r>
          </a:p>
        </p:txBody>
      </p:sp>
      <p:sp>
        <p:nvSpPr>
          <p:cNvPr id="3" name="2 Rectángulo"/>
          <p:cNvSpPr/>
          <p:nvPr/>
        </p:nvSpPr>
        <p:spPr>
          <a:xfrm>
            <a:off x="3050207" y="1635646"/>
            <a:ext cx="2955058" cy="1938992"/>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La honradez es siempre digna de elogio, aún cuando no reporte utilidad, ni recompensa, ni provecho.</a:t>
            </a:r>
          </a:p>
          <a:p>
            <a:pPr algn="ctr"/>
            <a:r>
              <a:rPr lang="es-CO" sz="1400" b="1" i="1" dirty="0">
                <a:solidFill>
                  <a:schemeClr val="bg1"/>
                </a:solidFill>
                <a:effectLst>
                  <a:glow rad="101600">
                    <a:schemeClr val="tx1"/>
                  </a:glow>
                </a:effectLst>
                <a:latin typeface="+mj-lt"/>
              </a:rPr>
              <a:t>Cicerón</a:t>
            </a:r>
            <a:r>
              <a:rPr lang="es-CO" sz="2000" b="1" dirty="0">
                <a:solidFill>
                  <a:schemeClr val="bg1"/>
                </a:solidFill>
                <a:effectLst>
                  <a:glow rad="101600">
                    <a:schemeClr val="tx1"/>
                  </a:glow>
                </a:effectLst>
                <a:latin typeface="+mj-lt"/>
              </a:rPr>
              <a:t> </a:t>
            </a:r>
          </a:p>
        </p:txBody>
      </p:sp>
      <p:sp>
        <p:nvSpPr>
          <p:cNvPr id="5" name="4 Rectángulo"/>
          <p:cNvSpPr/>
          <p:nvPr/>
        </p:nvSpPr>
        <p:spPr>
          <a:xfrm>
            <a:off x="202332" y="411510"/>
            <a:ext cx="2742999" cy="1538883"/>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Un hombre honrado no encontrará jamás una amiga mejor que su esposa.</a:t>
            </a:r>
          </a:p>
          <a:p>
            <a:pPr algn="ctr"/>
            <a:r>
              <a:rPr lang="es-CO" sz="1400" b="1" i="1" dirty="0">
                <a:solidFill>
                  <a:schemeClr val="bg1"/>
                </a:solidFill>
                <a:effectLst>
                  <a:glow rad="101600">
                    <a:schemeClr val="tx1"/>
                  </a:glow>
                </a:effectLst>
                <a:latin typeface="+mj-lt"/>
              </a:rPr>
              <a:t>Jean Jacques Rousseau </a:t>
            </a:r>
          </a:p>
        </p:txBody>
      </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ppt_w</p:attrName>
                                        </p:attrNameLst>
                                      </p:cBhvr>
                                      <p:tavLst>
                                        <p:tav tm="0">
                                          <p:val>
                                            <p:fltVal val="0"/>
                                          </p:val>
                                        </p:tav>
                                        <p:tav tm="100000">
                                          <p:val>
                                            <p:strVal val="#ppt_w"/>
                                          </p:val>
                                        </p:tav>
                                      </p:tavLst>
                                    </p:anim>
                                    <p:anim calcmode="lin" valueType="num">
                                      <p:cBhvr>
                                        <p:cTn id="8" dur="1250" fill="hold"/>
                                        <p:tgtEl>
                                          <p:spTgt spid="5"/>
                                        </p:tgtEl>
                                        <p:attrNameLst>
                                          <p:attrName>ppt_h</p:attrName>
                                        </p:attrNameLst>
                                      </p:cBhvr>
                                      <p:tavLst>
                                        <p:tav tm="0">
                                          <p:val>
                                            <p:fltVal val="0"/>
                                          </p:val>
                                        </p:tav>
                                        <p:tav tm="100000">
                                          <p:val>
                                            <p:strVal val="#ppt_h"/>
                                          </p:val>
                                        </p:tav>
                                      </p:tavLst>
                                    </p:anim>
                                    <p:animEffect transition="in" filter="fade">
                                      <p:cBhvr>
                                        <p:cTn id="9" dur="1250"/>
                                        <p:tgtEl>
                                          <p:spTgt spid="5"/>
                                        </p:tgtEl>
                                      </p:cBhvr>
                                    </p:animEffect>
                                    <p:anim calcmode="lin" valueType="num">
                                      <p:cBhvr>
                                        <p:cTn id="10" dur="1250" fill="hold"/>
                                        <p:tgtEl>
                                          <p:spTgt spid="5"/>
                                        </p:tgtEl>
                                        <p:attrNameLst>
                                          <p:attrName>ppt_x</p:attrName>
                                        </p:attrNameLst>
                                      </p:cBhvr>
                                      <p:tavLst>
                                        <p:tav tm="0">
                                          <p:val>
                                            <p:fltVal val="0.5"/>
                                          </p:val>
                                        </p:tav>
                                        <p:tav tm="100000">
                                          <p:val>
                                            <p:strVal val="#ppt_x"/>
                                          </p:val>
                                        </p:tav>
                                      </p:tavLst>
                                    </p:anim>
                                    <p:anim calcmode="lin" valueType="num">
                                      <p:cBhvr>
                                        <p:cTn id="11" dur="125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250" fill="hold"/>
                                        <p:tgtEl>
                                          <p:spTgt spid="3"/>
                                        </p:tgtEl>
                                        <p:attrNameLst>
                                          <p:attrName>ppt_w</p:attrName>
                                        </p:attrNameLst>
                                      </p:cBhvr>
                                      <p:tavLst>
                                        <p:tav tm="0">
                                          <p:val>
                                            <p:fltVal val="0"/>
                                          </p:val>
                                        </p:tav>
                                        <p:tav tm="100000">
                                          <p:val>
                                            <p:strVal val="#ppt_w"/>
                                          </p:val>
                                        </p:tav>
                                      </p:tavLst>
                                    </p:anim>
                                    <p:anim calcmode="lin" valueType="num">
                                      <p:cBhvr>
                                        <p:cTn id="17" dur="1250" fill="hold"/>
                                        <p:tgtEl>
                                          <p:spTgt spid="3"/>
                                        </p:tgtEl>
                                        <p:attrNameLst>
                                          <p:attrName>ppt_h</p:attrName>
                                        </p:attrNameLst>
                                      </p:cBhvr>
                                      <p:tavLst>
                                        <p:tav tm="0">
                                          <p:val>
                                            <p:fltVal val="0"/>
                                          </p:val>
                                        </p:tav>
                                        <p:tav tm="100000">
                                          <p:val>
                                            <p:strVal val="#ppt_h"/>
                                          </p:val>
                                        </p:tav>
                                      </p:tavLst>
                                    </p:anim>
                                    <p:animEffect transition="in" filter="fade">
                                      <p:cBhvr>
                                        <p:cTn id="18" dur="1250"/>
                                        <p:tgtEl>
                                          <p:spTgt spid="3"/>
                                        </p:tgtEl>
                                      </p:cBhvr>
                                    </p:animEffect>
                                    <p:anim calcmode="lin" valueType="num">
                                      <p:cBhvr>
                                        <p:cTn id="19" dur="1250" fill="hold"/>
                                        <p:tgtEl>
                                          <p:spTgt spid="3"/>
                                        </p:tgtEl>
                                        <p:attrNameLst>
                                          <p:attrName>ppt_x</p:attrName>
                                        </p:attrNameLst>
                                      </p:cBhvr>
                                      <p:tavLst>
                                        <p:tav tm="0">
                                          <p:val>
                                            <p:fltVal val="0.5"/>
                                          </p:val>
                                        </p:tav>
                                        <p:tav tm="100000">
                                          <p:val>
                                            <p:strVal val="#ppt_x"/>
                                          </p:val>
                                        </p:tav>
                                      </p:tavLst>
                                    </p:anim>
                                    <p:anim calcmode="lin" valueType="num">
                                      <p:cBhvr>
                                        <p:cTn id="20" dur="1250" fill="hold"/>
                                        <p:tgtEl>
                                          <p:spTgt spid="3"/>
                                        </p:tgtEl>
                                        <p:attrNameLst>
                                          <p:attrName>ppt_y</p:attrName>
                                        </p:attrNameLst>
                                      </p:cBhvr>
                                      <p:tavLst>
                                        <p:tav tm="0">
                                          <p:val>
                                            <p:fltVal val="0.5"/>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52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250" fill="hold"/>
                                        <p:tgtEl>
                                          <p:spTgt spid="2"/>
                                        </p:tgtEl>
                                        <p:attrNameLst>
                                          <p:attrName>ppt_w</p:attrName>
                                        </p:attrNameLst>
                                      </p:cBhvr>
                                      <p:tavLst>
                                        <p:tav tm="0">
                                          <p:val>
                                            <p:fltVal val="0"/>
                                          </p:val>
                                        </p:tav>
                                        <p:tav tm="100000">
                                          <p:val>
                                            <p:strVal val="#ppt_w"/>
                                          </p:val>
                                        </p:tav>
                                      </p:tavLst>
                                    </p:anim>
                                    <p:anim calcmode="lin" valueType="num">
                                      <p:cBhvr>
                                        <p:cTn id="26" dur="1250" fill="hold"/>
                                        <p:tgtEl>
                                          <p:spTgt spid="2"/>
                                        </p:tgtEl>
                                        <p:attrNameLst>
                                          <p:attrName>ppt_h</p:attrName>
                                        </p:attrNameLst>
                                      </p:cBhvr>
                                      <p:tavLst>
                                        <p:tav tm="0">
                                          <p:val>
                                            <p:fltVal val="0"/>
                                          </p:val>
                                        </p:tav>
                                        <p:tav tm="100000">
                                          <p:val>
                                            <p:strVal val="#ppt_h"/>
                                          </p:val>
                                        </p:tav>
                                      </p:tavLst>
                                    </p:anim>
                                    <p:animEffect transition="in" filter="fade">
                                      <p:cBhvr>
                                        <p:cTn id="27" dur="1250"/>
                                        <p:tgtEl>
                                          <p:spTgt spid="2"/>
                                        </p:tgtEl>
                                      </p:cBhvr>
                                    </p:animEffect>
                                    <p:anim calcmode="lin" valueType="num">
                                      <p:cBhvr>
                                        <p:cTn id="28" dur="1250" fill="hold"/>
                                        <p:tgtEl>
                                          <p:spTgt spid="2"/>
                                        </p:tgtEl>
                                        <p:attrNameLst>
                                          <p:attrName>ppt_x</p:attrName>
                                        </p:attrNameLst>
                                      </p:cBhvr>
                                      <p:tavLst>
                                        <p:tav tm="0">
                                          <p:val>
                                            <p:fltVal val="0.5"/>
                                          </p:val>
                                        </p:tav>
                                        <p:tav tm="100000">
                                          <p:val>
                                            <p:strVal val="#ppt_x"/>
                                          </p:val>
                                        </p:tav>
                                      </p:tavLst>
                                    </p:anim>
                                    <p:anim calcmode="lin" valueType="num">
                                      <p:cBhvr>
                                        <p:cTn id="29" dur="12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98764" y="2787774"/>
            <a:ext cx="8540958" cy="1323439"/>
          </a:xfrm>
          <a:prstGeom prst="rect">
            <a:avLst/>
          </a:prstGeom>
        </p:spPr>
        <p:txBody>
          <a:bodyPr wrap="square">
            <a:spAutoFit/>
          </a:bodyPr>
          <a:lstStyle/>
          <a:p>
            <a:pPr algn="ctr"/>
            <a:r>
              <a:rPr lang="es-CO" sz="2000" b="1" dirty="0">
                <a:solidFill>
                  <a:schemeClr val="bg1"/>
                </a:solidFill>
                <a:effectLst>
                  <a:glow rad="127000">
                    <a:srgbClr val="3E1F00"/>
                  </a:glow>
                </a:effectLst>
                <a:latin typeface="+mj-lt"/>
              </a:rPr>
              <a:t>En asuntos de amor los locos son los que tienen más experiencia. De amor no preguntes nunca a los cuerdos; los cuerdos aman cuerdamente, que es como no haber amado nunca</a:t>
            </a:r>
            <a:r>
              <a:rPr lang="es-CO" sz="2000" b="1" dirty="0" smtClean="0">
                <a:solidFill>
                  <a:schemeClr val="bg1"/>
                </a:solidFill>
                <a:effectLst>
                  <a:glow rad="127000">
                    <a:srgbClr val="3E1F00"/>
                  </a:glow>
                </a:effectLst>
                <a:latin typeface="+mj-lt"/>
              </a:rPr>
              <a:t>.</a:t>
            </a:r>
          </a:p>
          <a:p>
            <a:pPr algn="ctr"/>
            <a:r>
              <a:rPr lang="es-CO" sz="1400" b="1" i="1" dirty="0" smtClean="0">
                <a:solidFill>
                  <a:schemeClr val="bg1"/>
                </a:solidFill>
                <a:effectLst>
                  <a:glow rad="127000">
                    <a:srgbClr val="3E1F00"/>
                  </a:glow>
                </a:effectLst>
                <a:latin typeface="+mj-lt"/>
              </a:rPr>
              <a:t>Jacinto </a:t>
            </a:r>
            <a:r>
              <a:rPr lang="es-CO" sz="1400" b="1" i="1" dirty="0">
                <a:solidFill>
                  <a:schemeClr val="bg1"/>
                </a:solidFill>
                <a:effectLst>
                  <a:glow rad="127000">
                    <a:srgbClr val="3E1F00"/>
                  </a:glow>
                </a:effectLst>
                <a:latin typeface="+mj-lt"/>
              </a:rPr>
              <a:t>Benavente</a:t>
            </a:r>
            <a:r>
              <a:rPr lang="es-CO" sz="2000" b="1" dirty="0">
                <a:solidFill>
                  <a:schemeClr val="bg1"/>
                </a:solidFill>
                <a:effectLst>
                  <a:glow rad="127000">
                    <a:srgbClr val="3E1F00"/>
                  </a:glow>
                </a:effectLst>
                <a:latin typeface="+mj-lt"/>
              </a:rPr>
              <a:t> </a:t>
            </a:r>
          </a:p>
        </p:txBody>
      </p:sp>
      <p:sp>
        <p:nvSpPr>
          <p:cNvPr id="2" name="1 Rectángulo"/>
          <p:cNvSpPr/>
          <p:nvPr/>
        </p:nvSpPr>
        <p:spPr>
          <a:xfrm>
            <a:off x="1125241" y="483518"/>
            <a:ext cx="6912768" cy="923330"/>
          </a:xfrm>
          <a:prstGeom prst="rect">
            <a:avLst/>
          </a:prstGeom>
        </p:spPr>
        <p:txBody>
          <a:bodyPr wrap="square">
            <a:spAutoFit/>
          </a:bodyPr>
          <a:lstStyle/>
          <a:p>
            <a:pPr algn="ctr"/>
            <a:r>
              <a:rPr lang="es-CO" sz="2000" b="1" dirty="0">
                <a:solidFill>
                  <a:schemeClr val="bg1"/>
                </a:solidFill>
                <a:effectLst>
                  <a:glow rad="127000">
                    <a:srgbClr val="3E1F00"/>
                  </a:glow>
                </a:effectLst>
                <a:latin typeface="+mj-lt"/>
              </a:rPr>
              <a:t>El problema, cuando se busca a la mujer perfecta, es que ella probablemente está buscando al hombre perfecto.</a:t>
            </a:r>
          </a:p>
          <a:p>
            <a:pPr algn="ctr"/>
            <a:r>
              <a:rPr lang="es-CO" sz="1400" b="1" i="1" dirty="0" smtClean="0">
                <a:solidFill>
                  <a:schemeClr val="bg1"/>
                </a:solidFill>
                <a:effectLst>
                  <a:glow rad="127000">
                    <a:srgbClr val="3E1F00"/>
                  </a:glow>
                </a:effectLst>
                <a:latin typeface="+mj-lt"/>
              </a:rPr>
              <a:t>Peter </a:t>
            </a:r>
            <a:r>
              <a:rPr lang="es-CO" sz="1400" b="1" i="1" dirty="0" err="1" smtClean="0">
                <a:solidFill>
                  <a:schemeClr val="bg1"/>
                </a:solidFill>
                <a:effectLst>
                  <a:glow rad="127000">
                    <a:srgbClr val="3E1F00"/>
                  </a:glow>
                </a:effectLst>
                <a:latin typeface="+mj-lt"/>
              </a:rPr>
              <a:t>Ustinov</a:t>
            </a:r>
            <a:endParaRPr lang="es-CO" sz="1400" b="1" i="1" dirty="0">
              <a:solidFill>
                <a:schemeClr val="bg1"/>
              </a:solidFill>
              <a:effectLst>
                <a:glow rad="127000">
                  <a:srgbClr val="3E1F00"/>
                </a:glow>
              </a:effectLst>
              <a:latin typeface="+mj-lt"/>
            </a:endParaRPr>
          </a:p>
        </p:txBody>
      </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250" fill="hold"/>
                                        <p:tgtEl>
                                          <p:spTgt spid="4"/>
                                        </p:tgtEl>
                                        <p:attrNameLst>
                                          <p:attrName>ppt_w</p:attrName>
                                        </p:attrNameLst>
                                      </p:cBhvr>
                                      <p:tavLst>
                                        <p:tav tm="0">
                                          <p:val>
                                            <p:fltVal val="0"/>
                                          </p:val>
                                        </p:tav>
                                        <p:tav tm="100000">
                                          <p:val>
                                            <p:strVal val="#ppt_w"/>
                                          </p:val>
                                        </p:tav>
                                      </p:tavLst>
                                    </p:anim>
                                    <p:anim calcmode="lin" valueType="num">
                                      <p:cBhvr>
                                        <p:cTn id="17" dur="1250" fill="hold"/>
                                        <p:tgtEl>
                                          <p:spTgt spid="4"/>
                                        </p:tgtEl>
                                        <p:attrNameLst>
                                          <p:attrName>ppt_h</p:attrName>
                                        </p:attrNameLst>
                                      </p:cBhvr>
                                      <p:tavLst>
                                        <p:tav tm="0">
                                          <p:val>
                                            <p:fltVal val="0"/>
                                          </p:val>
                                        </p:tav>
                                        <p:tav tm="100000">
                                          <p:val>
                                            <p:strVal val="#ppt_h"/>
                                          </p:val>
                                        </p:tav>
                                      </p:tavLst>
                                    </p:anim>
                                    <p:animEffect transition="in" filter="fade">
                                      <p:cBhvr>
                                        <p:cTn id="18" dur="1250"/>
                                        <p:tgtEl>
                                          <p:spTgt spid="4"/>
                                        </p:tgtEl>
                                      </p:cBhvr>
                                    </p:animEffect>
                                    <p:anim calcmode="lin" valueType="num">
                                      <p:cBhvr>
                                        <p:cTn id="19" dur="1250" fill="hold"/>
                                        <p:tgtEl>
                                          <p:spTgt spid="4"/>
                                        </p:tgtEl>
                                        <p:attrNameLst>
                                          <p:attrName>ppt_x</p:attrName>
                                        </p:attrNameLst>
                                      </p:cBhvr>
                                      <p:tavLst>
                                        <p:tav tm="0">
                                          <p:val>
                                            <p:fltVal val="0.5"/>
                                          </p:val>
                                        </p:tav>
                                        <p:tav tm="100000">
                                          <p:val>
                                            <p:strVal val="#ppt_x"/>
                                          </p:val>
                                        </p:tav>
                                      </p:tavLst>
                                    </p:anim>
                                    <p:anim calcmode="lin" valueType="num">
                                      <p:cBhvr>
                                        <p:cTn id="20" dur="12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50457" y="692572"/>
            <a:ext cx="4091261" cy="1231106"/>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Aquel hombre que pierde la honra por el negocio, pierde el negocio y la honra.</a:t>
            </a:r>
          </a:p>
          <a:p>
            <a:pPr algn="ctr"/>
            <a:r>
              <a:rPr lang="es-CO" sz="1400" b="1" i="1" dirty="0">
                <a:solidFill>
                  <a:schemeClr val="bg1"/>
                </a:solidFill>
                <a:effectLst>
                  <a:glow rad="101600">
                    <a:schemeClr val="tx1"/>
                  </a:glow>
                </a:effectLst>
                <a:latin typeface="+mj-lt"/>
              </a:rPr>
              <a:t>Francisco de Quevedo </a:t>
            </a:r>
          </a:p>
        </p:txBody>
      </p:sp>
      <p:sp>
        <p:nvSpPr>
          <p:cNvPr id="2" name="1 Rectángulo"/>
          <p:cNvSpPr/>
          <p:nvPr/>
        </p:nvSpPr>
        <p:spPr>
          <a:xfrm>
            <a:off x="4821891" y="692572"/>
            <a:ext cx="4003573" cy="1231106"/>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La humildad de los hipócritas, es el más grande y el más altanero de los orgullos.</a:t>
            </a:r>
          </a:p>
          <a:p>
            <a:pPr algn="ctr"/>
            <a:r>
              <a:rPr lang="es-CO" sz="1400" b="1" i="1" dirty="0">
                <a:solidFill>
                  <a:schemeClr val="bg1"/>
                </a:solidFill>
                <a:effectLst>
                  <a:glow rad="101600">
                    <a:schemeClr val="tx1"/>
                  </a:glow>
                </a:effectLst>
                <a:latin typeface="+mj-lt"/>
              </a:rPr>
              <a:t>Martin Lutero </a:t>
            </a:r>
          </a:p>
        </p:txBody>
      </p:sp>
      <p:sp>
        <p:nvSpPr>
          <p:cNvPr id="3" name="2 Rectángulo"/>
          <p:cNvSpPr/>
          <p:nvPr/>
        </p:nvSpPr>
        <p:spPr>
          <a:xfrm>
            <a:off x="250458" y="3291830"/>
            <a:ext cx="4100885" cy="1231106"/>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Ser independiente es cosa de una pequeña minoría, es el privilegio de los fuertes.</a:t>
            </a:r>
          </a:p>
          <a:p>
            <a:pPr algn="ctr"/>
            <a:r>
              <a:rPr lang="es-CO" sz="1400" b="1" i="1" dirty="0">
                <a:solidFill>
                  <a:schemeClr val="bg1"/>
                </a:solidFill>
                <a:effectLst>
                  <a:glow rad="101600">
                    <a:schemeClr val="tx1"/>
                  </a:glow>
                </a:effectLst>
                <a:latin typeface="+mj-lt"/>
              </a:rPr>
              <a:t>Friedrich Nietzsche </a:t>
            </a:r>
          </a:p>
        </p:txBody>
      </p:sp>
      <p:sp>
        <p:nvSpPr>
          <p:cNvPr id="4" name="3 Rectángulo"/>
          <p:cNvSpPr/>
          <p:nvPr/>
        </p:nvSpPr>
        <p:spPr>
          <a:xfrm>
            <a:off x="4744891" y="3291830"/>
            <a:ext cx="4177605" cy="1323439"/>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El hombre que se mantiene en el justo medio, lleva el nombre de sobrio y </a:t>
            </a:r>
            <a:r>
              <a:rPr lang="es-CO" sz="2000" b="1" dirty="0" smtClean="0">
                <a:solidFill>
                  <a:schemeClr val="bg1"/>
                </a:solidFill>
                <a:effectLst>
                  <a:glow rad="101600">
                    <a:schemeClr val="tx1"/>
                  </a:glow>
                </a:effectLst>
                <a:latin typeface="+mj-lt"/>
              </a:rPr>
              <a:t>moderado.</a:t>
            </a:r>
          </a:p>
          <a:p>
            <a:pPr algn="ctr"/>
            <a:r>
              <a:rPr lang="es-CO" sz="1400" b="1" i="1" dirty="0" smtClean="0">
                <a:solidFill>
                  <a:schemeClr val="bg1"/>
                </a:solidFill>
                <a:effectLst>
                  <a:glow rad="101600">
                    <a:schemeClr val="tx1"/>
                  </a:glow>
                </a:effectLst>
                <a:latin typeface="+mj-lt"/>
              </a:rPr>
              <a:t>Aristóteles</a:t>
            </a:r>
            <a:r>
              <a:rPr lang="es-CO" sz="2000" b="1" dirty="0" smtClean="0">
                <a:solidFill>
                  <a:schemeClr val="bg1"/>
                </a:solidFill>
                <a:effectLst>
                  <a:glow rad="101600">
                    <a:schemeClr val="tx1"/>
                  </a:glow>
                </a:effectLst>
                <a:latin typeface="+mj-lt"/>
              </a:rPr>
              <a:t> </a:t>
            </a:r>
            <a:endParaRPr lang="es-CO" sz="2000" b="1" dirty="0">
              <a:solidFill>
                <a:schemeClr val="bg1"/>
              </a:solidFill>
              <a:effectLst>
                <a:glow rad="101600">
                  <a:schemeClr val="tx1"/>
                </a:glow>
              </a:effectLst>
              <a:latin typeface="+mj-lt"/>
            </a:endParaRP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250" fill="hold"/>
                                        <p:tgtEl>
                                          <p:spTgt spid="6"/>
                                        </p:tgtEl>
                                        <p:attrNameLst>
                                          <p:attrName>ppt_w</p:attrName>
                                        </p:attrNameLst>
                                      </p:cBhvr>
                                      <p:tavLst>
                                        <p:tav tm="0">
                                          <p:val>
                                            <p:fltVal val="0"/>
                                          </p:val>
                                        </p:tav>
                                        <p:tav tm="100000">
                                          <p:val>
                                            <p:strVal val="#ppt_w"/>
                                          </p:val>
                                        </p:tav>
                                      </p:tavLst>
                                    </p:anim>
                                    <p:anim calcmode="lin" valueType="num">
                                      <p:cBhvr>
                                        <p:cTn id="8" dur="1250" fill="hold"/>
                                        <p:tgtEl>
                                          <p:spTgt spid="6"/>
                                        </p:tgtEl>
                                        <p:attrNameLst>
                                          <p:attrName>ppt_h</p:attrName>
                                        </p:attrNameLst>
                                      </p:cBhvr>
                                      <p:tavLst>
                                        <p:tav tm="0">
                                          <p:val>
                                            <p:fltVal val="0"/>
                                          </p:val>
                                        </p:tav>
                                        <p:tav tm="100000">
                                          <p:val>
                                            <p:strVal val="#ppt_h"/>
                                          </p:val>
                                        </p:tav>
                                      </p:tavLst>
                                    </p:anim>
                                    <p:animEffect transition="in" filter="fade">
                                      <p:cBhvr>
                                        <p:cTn id="9" dur="1250"/>
                                        <p:tgtEl>
                                          <p:spTgt spid="6"/>
                                        </p:tgtEl>
                                      </p:cBhvr>
                                    </p:animEffect>
                                    <p:anim calcmode="lin" valueType="num">
                                      <p:cBhvr>
                                        <p:cTn id="10" dur="1250" fill="hold"/>
                                        <p:tgtEl>
                                          <p:spTgt spid="6"/>
                                        </p:tgtEl>
                                        <p:attrNameLst>
                                          <p:attrName>ppt_x</p:attrName>
                                        </p:attrNameLst>
                                      </p:cBhvr>
                                      <p:tavLst>
                                        <p:tav tm="0">
                                          <p:val>
                                            <p:fltVal val="0.5"/>
                                          </p:val>
                                        </p:tav>
                                        <p:tav tm="100000">
                                          <p:val>
                                            <p:strVal val="#ppt_x"/>
                                          </p:val>
                                        </p:tav>
                                      </p:tavLst>
                                    </p:anim>
                                    <p:anim calcmode="lin" valueType="num">
                                      <p:cBhvr>
                                        <p:cTn id="11" dur="1250" fill="hold"/>
                                        <p:tgtEl>
                                          <p:spTgt spid="6"/>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1250" fill="hold"/>
                                        <p:tgtEl>
                                          <p:spTgt spid="2"/>
                                        </p:tgtEl>
                                        <p:attrNameLst>
                                          <p:attrName>ppt_w</p:attrName>
                                        </p:attrNameLst>
                                      </p:cBhvr>
                                      <p:tavLst>
                                        <p:tav tm="0">
                                          <p:val>
                                            <p:fltVal val="0"/>
                                          </p:val>
                                        </p:tav>
                                        <p:tav tm="100000">
                                          <p:val>
                                            <p:strVal val="#ppt_w"/>
                                          </p:val>
                                        </p:tav>
                                      </p:tavLst>
                                    </p:anim>
                                    <p:anim calcmode="lin" valueType="num">
                                      <p:cBhvr>
                                        <p:cTn id="17" dur="1250" fill="hold"/>
                                        <p:tgtEl>
                                          <p:spTgt spid="2"/>
                                        </p:tgtEl>
                                        <p:attrNameLst>
                                          <p:attrName>ppt_h</p:attrName>
                                        </p:attrNameLst>
                                      </p:cBhvr>
                                      <p:tavLst>
                                        <p:tav tm="0">
                                          <p:val>
                                            <p:fltVal val="0"/>
                                          </p:val>
                                        </p:tav>
                                        <p:tav tm="100000">
                                          <p:val>
                                            <p:strVal val="#ppt_h"/>
                                          </p:val>
                                        </p:tav>
                                      </p:tavLst>
                                    </p:anim>
                                    <p:animEffect transition="in" filter="fade">
                                      <p:cBhvr>
                                        <p:cTn id="18" dur="1250"/>
                                        <p:tgtEl>
                                          <p:spTgt spid="2"/>
                                        </p:tgtEl>
                                      </p:cBhvr>
                                    </p:animEffect>
                                    <p:anim calcmode="lin" valueType="num">
                                      <p:cBhvr>
                                        <p:cTn id="19" dur="1250" fill="hold"/>
                                        <p:tgtEl>
                                          <p:spTgt spid="2"/>
                                        </p:tgtEl>
                                        <p:attrNameLst>
                                          <p:attrName>ppt_x</p:attrName>
                                        </p:attrNameLst>
                                      </p:cBhvr>
                                      <p:tavLst>
                                        <p:tav tm="0">
                                          <p:val>
                                            <p:fltVal val="0.5"/>
                                          </p:val>
                                        </p:tav>
                                        <p:tav tm="100000">
                                          <p:val>
                                            <p:strVal val="#ppt_x"/>
                                          </p:val>
                                        </p:tav>
                                      </p:tavLst>
                                    </p:anim>
                                    <p:anim calcmode="lin" valueType="num">
                                      <p:cBhvr>
                                        <p:cTn id="20"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528"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250" fill="hold"/>
                                        <p:tgtEl>
                                          <p:spTgt spid="3"/>
                                        </p:tgtEl>
                                        <p:attrNameLst>
                                          <p:attrName>ppt_w</p:attrName>
                                        </p:attrNameLst>
                                      </p:cBhvr>
                                      <p:tavLst>
                                        <p:tav tm="0">
                                          <p:val>
                                            <p:fltVal val="0"/>
                                          </p:val>
                                        </p:tav>
                                        <p:tav tm="100000">
                                          <p:val>
                                            <p:strVal val="#ppt_w"/>
                                          </p:val>
                                        </p:tav>
                                      </p:tavLst>
                                    </p:anim>
                                    <p:anim calcmode="lin" valueType="num">
                                      <p:cBhvr>
                                        <p:cTn id="26" dur="1250" fill="hold"/>
                                        <p:tgtEl>
                                          <p:spTgt spid="3"/>
                                        </p:tgtEl>
                                        <p:attrNameLst>
                                          <p:attrName>ppt_h</p:attrName>
                                        </p:attrNameLst>
                                      </p:cBhvr>
                                      <p:tavLst>
                                        <p:tav tm="0">
                                          <p:val>
                                            <p:fltVal val="0"/>
                                          </p:val>
                                        </p:tav>
                                        <p:tav tm="100000">
                                          <p:val>
                                            <p:strVal val="#ppt_h"/>
                                          </p:val>
                                        </p:tav>
                                      </p:tavLst>
                                    </p:anim>
                                    <p:animEffect transition="in" filter="fade">
                                      <p:cBhvr>
                                        <p:cTn id="27" dur="1250"/>
                                        <p:tgtEl>
                                          <p:spTgt spid="3"/>
                                        </p:tgtEl>
                                      </p:cBhvr>
                                    </p:animEffect>
                                    <p:anim calcmode="lin" valueType="num">
                                      <p:cBhvr>
                                        <p:cTn id="28" dur="1250" fill="hold"/>
                                        <p:tgtEl>
                                          <p:spTgt spid="3"/>
                                        </p:tgtEl>
                                        <p:attrNameLst>
                                          <p:attrName>ppt_x</p:attrName>
                                        </p:attrNameLst>
                                      </p:cBhvr>
                                      <p:tavLst>
                                        <p:tav tm="0">
                                          <p:val>
                                            <p:fltVal val="0.5"/>
                                          </p:val>
                                        </p:tav>
                                        <p:tav tm="100000">
                                          <p:val>
                                            <p:strVal val="#ppt_x"/>
                                          </p:val>
                                        </p:tav>
                                      </p:tavLst>
                                    </p:anim>
                                    <p:anim calcmode="lin" valueType="num">
                                      <p:cBhvr>
                                        <p:cTn id="29" dur="1250" fill="hold"/>
                                        <p:tgtEl>
                                          <p:spTgt spid="3"/>
                                        </p:tgtEl>
                                        <p:attrNameLst>
                                          <p:attrName>ppt_y</p:attrName>
                                        </p:attrNameLst>
                                      </p:cBhvr>
                                      <p:tavLst>
                                        <p:tav tm="0">
                                          <p:val>
                                            <p:fltVal val="0.5"/>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3" presetClass="entr" presetSubtype="528"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250" fill="hold"/>
                                        <p:tgtEl>
                                          <p:spTgt spid="4"/>
                                        </p:tgtEl>
                                        <p:attrNameLst>
                                          <p:attrName>ppt_w</p:attrName>
                                        </p:attrNameLst>
                                      </p:cBhvr>
                                      <p:tavLst>
                                        <p:tav tm="0">
                                          <p:val>
                                            <p:fltVal val="0"/>
                                          </p:val>
                                        </p:tav>
                                        <p:tav tm="100000">
                                          <p:val>
                                            <p:strVal val="#ppt_w"/>
                                          </p:val>
                                        </p:tav>
                                      </p:tavLst>
                                    </p:anim>
                                    <p:anim calcmode="lin" valueType="num">
                                      <p:cBhvr>
                                        <p:cTn id="35" dur="1250" fill="hold"/>
                                        <p:tgtEl>
                                          <p:spTgt spid="4"/>
                                        </p:tgtEl>
                                        <p:attrNameLst>
                                          <p:attrName>ppt_h</p:attrName>
                                        </p:attrNameLst>
                                      </p:cBhvr>
                                      <p:tavLst>
                                        <p:tav tm="0">
                                          <p:val>
                                            <p:fltVal val="0"/>
                                          </p:val>
                                        </p:tav>
                                        <p:tav tm="100000">
                                          <p:val>
                                            <p:strVal val="#ppt_h"/>
                                          </p:val>
                                        </p:tav>
                                      </p:tavLst>
                                    </p:anim>
                                    <p:animEffect transition="in" filter="fade">
                                      <p:cBhvr>
                                        <p:cTn id="36" dur="1250"/>
                                        <p:tgtEl>
                                          <p:spTgt spid="4"/>
                                        </p:tgtEl>
                                      </p:cBhvr>
                                    </p:animEffect>
                                    <p:anim calcmode="lin" valueType="num">
                                      <p:cBhvr>
                                        <p:cTn id="37" dur="1250" fill="hold"/>
                                        <p:tgtEl>
                                          <p:spTgt spid="4"/>
                                        </p:tgtEl>
                                        <p:attrNameLst>
                                          <p:attrName>ppt_x</p:attrName>
                                        </p:attrNameLst>
                                      </p:cBhvr>
                                      <p:tavLst>
                                        <p:tav tm="0">
                                          <p:val>
                                            <p:fltVal val="0.5"/>
                                          </p:val>
                                        </p:tav>
                                        <p:tav tm="100000">
                                          <p:val>
                                            <p:strVal val="#ppt_x"/>
                                          </p:val>
                                        </p:tav>
                                      </p:tavLst>
                                    </p:anim>
                                    <p:anim calcmode="lin" valueType="num">
                                      <p:cBhvr>
                                        <p:cTn id="38" dur="125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294" y="267494"/>
            <a:ext cx="4726952" cy="1538883"/>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Nunca voy con los que lloran y siempre con los que cantan. Los paisanos de mi pueblo cuando tienen un dolor, en lugar de andar llorando, cantan debajo del </a:t>
            </a:r>
            <a:r>
              <a:rPr lang="es-CO" sz="2000" b="1" dirty="0" smtClean="0">
                <a:solidFill>
                  <a:schemeClr val="bg1"/>
                </a:solidFill>
                <a:effectLst>
                  <a:glow rad="101600">
                    <a:schemeClr val="tx1"/>
                  </a:glow>
                </a:effectLst>
                <a:latin typeface="+mj-lt"/>
              </a:rPr>
              <a:t>sol.</a:t>
            </a:r>
          </a:p>
          <a:p>
            <a:pPr algn="ctr"/>
            <a:r>
              <a:rPr lang="es-CO" sz="1400" b="1" i="1" dirty="0" smtClean="0">
                <a:solidFill>
                  <a:schemeClr val="bg1"/>
                </a:solidFill>
                <a:effectLst>
                  <a:glow rad="101600">
                    <a:schemeClr val="tx1"/>
                  </a:glow>
                </a:effectLst>
                <a:latin typeface="+mj-lt"/>
              </a:rPr>
              <a:t>Facundo Cabral</a:t>
            </a:r>
            <a:endParaRPr lang="es-CO" sz="1400" b="1" i="1" dirty="0">
              <a:solidFill>
                <a:schemeClr val="bg1"/>
              </a:solidFill>
              <a:effectLst>
                <a:glow rad="101600">
                  <a:schemeClr val="tx1"/>
                </a:glow>
              </a:effectLst>
              <a:latin typeface="+mj-lt"/>
            </a:endParaRPr>
          </a:p>
        </p:txBody>
      </p:sp>
      <p:sp>
        <p:nvSpPr>
          <p:cNvPr id="3" name="2 Rectángulo"/>
          <p:cNvSpPr/>
          <p:nvPr/>
        </p:nvSpPr>
        <p:spPr>
          <a:xfrm>
            <a:off x="413318" y="3500303"/>
            <a:ext cx="4302698" cy="1015663"/>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El secreto de no hacerse </a:t>
            </a:r>
            <a:r>
              <a:rPr lang="es-CO" sz="2000" b="1" dirty="0" smtClean="0">
                <a:solidFill>
                  <a:schemeClr val="bg1"/>
                </a:solidFill>
                <a:effectLst>
                  <a:glow rad="101600">
                    <a:schemeClr val="tx1"/>
                  </a:glow>
                </a:effectLst>
                <a:latin typeface="+mj-lt"/>
              </a:rPr>
              <a:t>fastidioso, </a:t>
            </a:r>
            <a:r>
              <a:rPr lang="es-CO" sz="2000" b="1" dirty="0">
                <a:solidFill>
                  <a:schemeClr val="bg1"/>
                </a:solidFill>
                <a:effectLst>
                  <a:glow rad="101600">
                    <a:schemeClr val="tx1"/>
                  </a:glow>
                </a:effectLst>
                <a:latin typeface="+mj-lt"/>
              </a:rPr>
              <a:t>consiste en saber cuándo detenerse.</a:t>
            </a:r>
          </a:p>
          <a:p>
            <a:pPr algn="ctr"/>
            <a:r>
              <a:rPr lang="es-CO" sz="1400" b="1" i="1" dirty="0">
                <a:solidFill>
                  <a:schemeClr val="bg1"/>
                </a:solidFill>
                <a:effectLst>
                  <a:glow rad="101600">
                    <a:schemeClr val="tx1"/>
                  </a:glow>
                </a:effectLst>
                <a:latin typeface="+mj-lt"/>
              </a:rPr>
              <a:t>Voltaire</a:t>
            </a:r>
            <a:r>
              <a:rPr lang="es-CO" sz="2000" b="1" dirty="0">
                <a:solidFill>
                  <a:schemeClr val="bg1"/>
                </a:solidFill>
                <a:effectLst>
                  <a:glow rad="101600">
                    <a:schemeClr val="tx1"/>
                  </a:glow>
                </a:effectLst>
                <a:latin typeface="+mj-lt"/>
              </a:rPr>
              <a:t> </a:t>
            </a:r>
          </a:p>
        </p:txBody>
      </p:sp>
      <p:sp>
        <p:nvSpPr>
          <p:cNvPr id="5" name="4 Rectángulo"/>
          <p:cNvSpPr/>
          <p:nvPr/>
        </p:nvSpPr>
        <p:spPr>
          <a:xfrm>
            <a:off x="5087133" y="280268"/>
            <a:ext cx="3872722" cy="923330"/>
          </a:xfrm>
          <a:prstGeom prst="rect">
            <a:avLst/>
          </a:prstGeom>
        </p:spPr>
        <p:txBody>
          <a:bodyPr wrap="square">
            <a:spAutoFit/>
          </a:bodyPr>
          <a:lstStyle/>
          <a:p>
            <a:pPr algn="ctr"/>
            <a:r>
              <a:rPr lang="es-CO" sz="2000" b="1" dirty="0">
                <a:solidFill>
                  <a:schemeClr val="bg1"/>
                </a:solidFill>
                <a:effectLst>
                  <a:glow rad="101600">
                    <a:schemeClr val="tx1"/>
                  </a:glow>
                </a:effectLst>
                <a:latin typeface="+mj-lt"/>
              </a:rPr>
              <a:t>La educación y la cortesía, abren todas las puertas.</a:t>
            </a:r>
          </a:p>
          <a:p>
            <a:pPr algn="ctr"/>
            <a:r>
              <a:rPr lang="es-CO" sz="1400" b="1" i="1" dirty="0">
                <a:solidFill>
                  <a:schemeClr val="bg1"/>
                </a:solidFill>
                <a:effectLst>
                  <a:glow rad="101600">
                    <a:schemeClr val="tx1"/>
                  </a:glow>
                </a:effectLst>
                <a:latin typeface="+mj-lt"/>
              </a:rPr>
              <a:t>Thomas </a:t>
            </a:r>
            <a:r>
              <a:rPr lang="es-CO" sz="1400" b="1" i="1" dirty="0" err="1">
                <a:solidFill>
                  <a:schemeClr val="bg1"/>
                </a:solidFill>
                <a:effectLst>
                  <a:glow rad="101600">
                    <a:schemeClr val="tx1"/>
                  </a:glow>
                </a:effectLst>
                <a:latin typeface="+mj-lt"/>
              </a:rPr>
              <a:t>Carlyle</a:t>
            </a:r>
            <a:r>
              <a:rPr lang="es-CO" sz="1400" b="1" i="1" dirty="0">
                <a:solidFill>
                  <a:schemeClr val="bg1"/>
                </a:solidFill>
                <a:effectLst>
                  <a:glow rad="101600">
                    <a:schemeClr val="tx1"/>
                  </a:glow>
                </a:effectLst>
                <a:latin typeface="+mj-lt"/>
              </a:rPr>
              <a:t> </a:t>
            </a:r>
          </a:p>
        </p:txBody>
      </p:sp>
      <p:sp>
        <p:nvSpPr>
          <p:cNvPr id="7" name="6 CuadroTexto"/>
          <p:cNvSpPr txBox="1"/>
          <p:nvPr/>
        </p:nvSpPr>
        <p:spPr>
          <a:xfrm>
            <a:off x="5896970" y="3219822"/>
            <a:ext cx="2275430" cy="1292662"/>
          </a:xfrm>
          <a:prstGeom prst="rect">
            <a:avLst/>
          </a:prstGeom>
          <a:noFill/>
        </p:spPr>
        <p:txBody>
          <a:bodyPr wrap="none" rtlCol="0">
            <a:spAutoFit/>
          </a:bodyPr>
          <a:lstStyle/>
          <a:p>
            <a:pPr algn="ctr"/>
            <a:r>
              <a:rPr lang="es-CO" sz="1300" b="1" dirty="0" smtClean="0">
                <a:solidFill>
                  <a:schemeClr val="bg1"/>
                </a:solidFill>
                <a:effectLst>
                  <a:glow rad="76200">
                    <a:schemeClr val="tx1"/>
                  </a:glow>
                </a:effectLst>
                <a:latin typeface="+mj-lt"/>
              </a:rPr>
              <a:t>Música:</a:t>
            </a:r>
          </a:p>
          <a:p>
            <a:pPr algn="ctr"/>
            <a:r>
              <a:rPr lang="es-CO" sz="1300" b="1" dirty="0" err="1">
                <a:solidFill>
                  <a:schemeClr val="bg1"/>
                </a:solidFill>
                <a:effectLst>
                  <a:glow rad="76200">
                    <a:schemeClr val="tx1"/>
                  </a:glow>
                </a:effectLst>
                <a:latin typeface="+mj-lt"/>
              </a:rPr>
              <a:t>Ever</a:t>
            </a:r>
            <a:r>
              <a:rPr lang="es-CO" sz="1300" b="1" dirty="0">
                <a:solidFill>
                  <a:schemeClr val="bg1"/>
                </a:solidFill>
                <a:effectLst>
                  <a:glow rad="76200">
                    <a:schemeClr val="tx1"/>
                  </a:glow>
                </a:effectLst>
                <a:latin typeface="+mj-lt"/>
              </a:rPr>
              <a:t> </a:t>
            </a:r>
            <a:r>
              <a:rPr lang="es-CO" sz="1300" b="1" dirty="0" err="1">
                <a:solidFill>
                  <a:schemeClr val="bg1"/>
                </a:solidFill>
                <a:effectLst>
                  <a:glow rad="76200">
                    <a:schemeClr val="tx1"/>
                  </a:glow>
                </a:effectLst>
                <a:latin typeface="+mj-lt"/>
              </a:rPr>
              <a:t>since</a:t>
            </a:r>
            <a:r>
              <a:rPr lang="es-CO" sz="1300" b="1" dirty="0">
                <a:solidFill>
                  <a:schemeClr val="bg1"/>
                </a:solidFill>
                <a:effectLst>
                  <a:glow rad="76200">
                    <a:schemeClr val="tx1"/>
                  </a:glow>
                </a:effectLst>
                <a:latin typeface="+mj-lt"/>
              </a:rPr>
              <a:t> </a:t>
            </a:r>
            <a:r>
              <a:rPr lang="es-CO" sz="1300" b="1" dirty="0" err="1">
                <a:solidFill>
                  <a:schemeClr val="bg1"/>
                </a:solidFill>
                <a:effectLst>
                  <a:glow rad="76200">
                    <a:schemeClr val="tx1"/>
                  </a:glow>
                </a:effectLst>
                <a:latin typeface="+mj-lt"/>
              </a:rPr>
              <a:t>we</a:t>
            </a:r>
            <a:r>
              <a:rPr lang="es-CO" sz="1300" b="1" dirty="0">
                <a:solidFill>
                  <a:schemeClr val="bg1"/>
                </a:solidFill>
                <a:effectLst>
                  <a:glow rad="76200">
                    <a:schemeClr val="tx1"/>
                  </a:glow>
                </a:effectLst>
                <a:latin typeface="+mj-lt"/>
              </a:rPr>
              <a:t> </a:t>
            </a:r>
            <a:r>
              <a:rPr lang="es-CO" sz="1300" b="1" dirty="0" err="1" smtClean="0">
                <a:solidFill>
                  <a:schemeClr val="bg1"/>
                </a:solidFill>
                <a:effectLst>
                  <a:glow rad="76200">
                    <a:schemeClr val="tx1"/>
                  </a:glow>
                </a:effectLst>
                <a:latin typeface="+mj-lt"/>
              </a:rPr>
              <a:t>met</a:t>
            </a:r>
            <a:r>
              <a:rPr lang="es-CO" sz="1300" b="1" dirty="0">
                <a:solidFill>
                  <a:schemeClr val="bg1"/>
                </a:solidFill>
                <a:effectLst>
                  <a:glow rad="76200">
                    <a:schemeClr val="tx1"/>
                  </a:glow>
                </a:effectLst>
                <a:latin typeface="+mj-lt"/>
              </a:rPr>
              <a:t> - </a:t>
            </a:r>
            <a:r>
              <a:rPr lang="es-CO" sz="1300" b="1" i="1" dirty="0">
                <a:solidFill>
                  <a:schemeClr val="bg1"/>
                </a:solidFill>
                <a:effectLst>
                  <a:glow rad="76200">
                    <a:schemeClr val="tx1"/>
                  </a:glow>
                </a:effectLst>
                <a:latin typeface="+mj-lt"/>
              </a:rPr>
              <a:t>Chris </a:t>
            </a:r>
            <a:r>
              <a:rPr lang="es-CO" sz="1300" b="1" i="1" dirty="0" err="1" smtClean="0">
                <a:solidFill>
                  <a:schemeClr val="bg1"/>
                </a:solidFill>
                <a:effectLst>
                  <a:glow rad="76200">
                    <a:schemeClr val="tx1"/>
                  </a:glow>
                </a:effectLst>
                <a:latin typeface="+mj-lt"/>
              </a:rPr>
              <a:t>Botti</a:t>
            </a:r>
            <a:endParaRPr lang="es-CO" sz="1300" b="1" i="1" dirty="0">
              <a:solidFill>
                <a:schemeClr val="bg1"/>
              </a:solidFill>
              <a:effectLst>
                <a:glow rad="76200">
                  <a:schemeClr val="tx1"/>
                </a:glow>
              </a:effectLst>
              <a:latin typeface="+mj-lt"/>
            </a:endParaRPr>
          </a:p>
          <a:p>
            <a:pPr algn="ctr"/>
            <a:endParaRPr lang="es-CO" sz="1300" b="1" i="1" dirty="0">
              <a:solidFill>
                <a:schemeClr val="bg1"/>
              </a:solidFill>
              <a:effectLst>
                <a:glow rad="76200">
                  <a:schemeClr val="tx1"/>
                </a:glow>
              </a:effectLst>
              <a:latin typeface="+mj-lt"/>
            </a:endParaRPr>
          </a:p>
          <a:p>
            <a:pPr algn="ctr"/>
            <a:r>
              <a:rPr lang="es-CO" sz="1300" b="1" dirty="0" smtClean="0">
                <a:solidFill>
                  <a:schemeClr val="bg1"/>
                </a:solidFill>
                <a:effectLst>
                  <a:glow rad="76200">
                    <a:schemeClr val="tx1"/>
                  </a:glow>
                </a:effectLst>
                <a:latin typeface="+mj-lt"/>
              </a:rPr>
              <a:t>Realización general:</a:t>
            </a:r>
          </a:p>
          <a:p>
            <a:pPr algn="ctr"/>
            <a:r>
              <a:rPr lang="es-CO" sz="1300" b="1" i="1" dirty="0" smtClean="0">
                <a:solidFill>
                  <a:schemeClr val="bg1"/>
                </a:solidFill>
                <a:effectLst>
                  <a:glow rad="76200">
                    <a:schemeClr val="tx1"/>
                  </a:glow>
                </a:effectLst>
                <a:latin typeface="+mj-lt"/>
              </a:rPr>
              <a:t>Rodrigo Valencia Cardona</a:t>
            </a:r>
          </a:p>
          <a:p>
            <a:pPr algn="ctr"/>
            <a:r>
              <a:rPr lang="es-CO" sz="1300" b="1" dirty="0" smtClean="0">
                <a:solidFill>
                  <a:schemeClr val="bg1"/>
                </a:solidFill>
                <a:effectLst>
                  <a:glow rad="76200">
                    <a:schemeClr val="tx1"/>
                  </a:glow>
                </a:effectLst>
                <a:latin typeface="+mj-lt"/>
              </a:rPr>
              <a:t>Medellín-Colombia</a:t>
            </a:r>
            <a:endParaRPr lang="es-CO" sz="1300" b="1" dirty="0">
              <a:solidFill>
                <a:schemeClr val="bg1"/>
              </a:solidFill>
              <a:effectLst>
                <a:glow rad="76200">
                  <a:schemeClr val="tx1"/>
                </a:glow>
              </a:effectLst>
              <a:latin typeface="+mj-lt"/>
            </a:endParaRP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25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anim calcmode="lin" valueType="num">
                                      <p:cBhvr>
                                        <p:cTn id="10" dur="1250" fill="hold"/>
                                        <p:tgtEl>
                                          <p:spTgt spid="2"/>
                                        </p:tgtEl>
                                        <p:attrNameLst>
                                          <p:attrName>ppt_x</p:attrName>
                                        </p:attrNameLst>
                                      </p:cBhvr>
                                      <p:tavLst>
                                        <p:tav tm="0">
                                          <p:val>
                                            <p:fltVal val="0.5"/>
                                          </p:val>
                                        </p:tav>
                                        <p:tav tm="100000">
                                          <p:val>
                                            <p:strVal val="#ppt_x"/>
                                          </p:val>
                                        </p:tav>
                                      </p:tavLst>
                                    </p:anim>
                                    <p:anim calcmode="lin" valueType="num">
                                      <p:cBhvr>
                                        <p:cTn id="11" dur="125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250" fill="hold"/>
                                        <p:tgtEl>
                                          <p:spTgt spid="3"/>
                                        </p:tgtEl>
                                        <p:attrNameLst>
                                          <p:attrName>ppt_w</p:attrName>
                                        </p:attrNameLst>
                                      </p:cBhvr>
                                      <p:tavLst>
                                        <p:tav tm="0">
                                          <p:val>
                                            <p:fltVal val="0"/>
                                          </p:val>
                                        </p:tav>
                                        <p:tav tm="100000">
                                          <p:val>
                                            <p:strVal val="#ppt_w"/>
                                          </p:val>
                                        </p:tav>
                                      </p:tavLst>
                                    </p:anim>
                                    <p:anim calcmode="lin" valueType="num">
                                      <p:cBhvr>
                                        <p:cTn id="17" dur="1250" fill="hold"/>
                                        <p:tgtEl>
                                          <p:spTgt spid="3"/>
                                        </p:tgtEl>
                                        <p:attrNameLst>
                                          <p:attrName>ppt_h</p:attrName>
                                        </p:attrNameLst>
                                      </p:cBhvr>
                                      <p:tavLst>
                                        <p:tav tm="0">
                                          <p:val>
                                            <p:fltVal val="0"/>
                                          </p:val>
                                        </p:tav>
                                        <p:tav tm="100000">
                                          <p:val>
                                            <p:strVal val="#ppt_h"/>
                                          </p:val>
                                        </p:tav>
                                      </p:tavLst>
                                    </p:anim>
                                    <p:animEffect transition="in" filter="fade">
                                      <p:cBhvr>
                                        <p:cTn id="18" dur="1250"/>
                                        <p:tgtEl>
                                          <p:spTgt spid="3"/>
                                        </p:tgtEl>
                                      </p:cBhvr>
                                    </p:animEffect>
                                    <p:anim calcmode="lin" valueType="num">
                                      <p:cBhvr>
                                        <p:cTn id="19" dur="1250" fill="hold"/>
                                        <p:tgtEl>
                                          <p:spTgt spid="3"/>
                                        </p:tgtEl>
                                        <p:attrNameLst>
                                          <p:attrName>ppt_x</p:attrName>
                                        </p:attrNameLst>
                                      </p:cBhvr>
                                      <p:tavLst>
                                        <p:tav tm="0">
                                          <p:val>
                                            <p:fltVal val="0.5"/>
                                          </p:val>
                                        </p:tav>
                                        <p:tav tm="100000">
                                          <p:val>
                                            <p:strVal val="#ppt_x"/>
                                          </p:val>
                                        </p:tav>
                                      </p:tavLst>
                                    </p:anim>
                                    <p:anim calcmode="lin" valueType="num">
                                      <p:cBhvr>
                                        <p:cTn id="20" dur="1250" fill="hold"/>
                                        <p:tgtEl>
                                          <p:spTgt spid="3"/>
                                        </p:tgtEl>
                                        <p:attrNameLst>
                                          <p:attrName>ppt_y</p:attrName>
                                        </p:attrNameLst>
                                      </p:cBhvr>
                                      <p:tavLst>
                                        <p:tav tm="0">
                                          <p:val>
                                            <p:fltVal val="0.5"/>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528"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250" fill="hold"/>
                                        <p:tgtEl>
                                          <p:spTgt spid="5"/>
                                        </p:tgtEl>
                                        <p:attrNameLst>
                                          <p:attrName>ppt_w</p:attrName>
                                        </p:attrNameLst>
                                      </p:cBhvr>
                                      <p:tavLst>
                                        <p:tav tm="0">
                                          <p:val>
                                            <p:fltVal val="0"/>
                                          </p:val>
                                        </p:tav>
                                        <p:tav tm="100000">
                                          <p:val>
                                            <p:strVal val="#ppt_w"/>
                                          </p:val>
                                        </p:tav>
                                      </p:tavLst>
                                    </p:anim>
                                    <p:anim calcmode="lin" valueType="num">
                                      <p:cBhvr>
                                        <p:cTn id="26" dur="1250" fill="hold"/>
                                        <p:tgtEl>
                                          <p:spTgt spid="5"/>
                                        </p:tgtEl>
                                        <p:attrNameLst>
                                          <p:attrName>ppt_h</p:attrName>
                                        </p:attrNameLst>
                                      </p:cBhvr>
                                      <p:tavLst>
                                        <p:tav tm="0">
                                          <p:val>
                                            <p:fltVal val="0"/>
                                          </p:val>
                                        </p:tav>
                                        <p:tav tm="100000">
                                          <p:val>
                                            <p:strVal val="#ppt_h"/>
                                          </p:val>
                                        </p:tav>
                                      </p:tavLst>
                                    </p:anim>
                                    <p:animEffect transition="in" filter="fade">
                                      <p:cBhvr>
                                        <p:cTn id="27" dur="1250"/>
                                        <p:tgtEl>
                                          <p:spTgt spid="5"/>
                                        </p:tgtEl>
                                      </p:cBhvr>
                                    </p:animEffect>
                                    <p:anim calcmode="lin" valueType="num">
                                      <p:cBhvr>
                                        <p:cTn id="28" dur="1250" fill="hold"/>
                                        <p:tgtEl>
                                          <p:spTgt spid="5"/>
                                        </p:tgtEl>
                                        <p:attrNameLst>
                                          <p:attrName>ppt_x</p:attrName>
                                        </p:attrNameLst>
                                      </p:cBhvr>
                                      <p:tavLst>
                                        <p:tav tm="0">
                                          <p:val>
                                            <p:fltVal val="0.5"/>
                                          </p:val>
                                        </p:tav>
                                        <p:tav tm="100000">
                                          <p:val>
                                            <p:strVal val="#ppt_x"/>
                                          </p:val>
                                        </p:tav>
                                      </p:tavLst>
                                    </p:anim>
                                    <p:anim calcmode="lin" valueType="num">
                                      <p:cBhvr>
                                        <p:cTn id="29" dur="1250" fill="hold"/>
                                        <p:tgtEl>
                                          <p:spTgt spid="5"/>
                                        </p:tgtEl>
                                        <p:attrNameLst>
                                          <p:attrName>ppt_y</p:attrName>
                                        </p:attrNameLst>
                                      </p:cBhvr>
                                      <p:tavLst>
                                        <p:tav tm="0">
                                          <p:val>
                                            <p:fltVal val="0.5"/>
                                          </p:val>
                                        </p:tav>
                                        <p:tav tm="100000">
                                          <p:val>
                                            <p:strVal val="#ppt_y"/>
                                          </p:val>
                                        </p:tav>
                                      </p:tavLst>
                                    </p:anim>
                                  </p:childTnLst>
                                </p:cTn>
                              </p:par>
                            </p:childTnLst>
                          </p:cTn>
                        </p:par>
                        <p:par>
                          <p:cTn id="30" fill="hold">
                            <p:stCondLst>
                              <p:cond delay="1250"/>
                            </p:stCondLst>
                            <p:childTnLst>
                              <p:par>
                                <p:cTn id="31" presetID="47" presetClass="entr" presetSubtype="0" fill="hold" grpId="0" nodeType="afterEffect">
                                  <p:stCondLst>
                                    <p:cond delay="450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500"/>
                                        <p:tgtEl>
                                          <p:spTgt spid="7"/>
                                        </p:tgtEl>
                                      </p:cBhvr>
                                    </p:animEffect>
                                    <p:anim calcmode="lin" valueType="num">
                                      <p:cBhvr>
                                        <p:cTn id="34" dur="1500" fill="hold"/>
                                        <p:tgtEl>
                                          <p:spTgt spid="7"/>
                                        </p:tgtEl>
                                        <p:attrNameLst>
                                          <p:attrName>ppt_x</p:attrName>
                                        </p:attrNameLst>
                                      </p:cBhvr>
                                      <p:tavLst>
                                        <p:tav tm="0">
                                          <p:val>
                                            <p:strVal val="#ppt_x"/>
                                          </p:val>
                                        </p:tav>
                                        <p:tav tm="100000">
                                          <p:val>
                                            <p:strVal val="#ppt_x"/>
                                          </p:val>
                                        </p:tav>
                                      </p:tavLst>
                                    </p:anim>
                                    <p:anim calcmode="lin" valueType="num">
                                      <p:cBhvr>
                                        <p:cTn id="35"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2007</TotalTime>
  <Words>784</Words>
  <Application>Microsoft Office PowerPoint</Application>
  <PresentationFormat>Presentación en pantalla (16:9)</PresentationFormat>
  <Paragraphs>90</Paragraphs>
  <Slides>13</Slides>
  <Notes>0</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163</cp:revision>
  <dcterms:created xsi:type="dcterms:W3CDTF">2013-05-29T02:56:16Z</dcterms:created>
  <dcterms:modified xsi:type="dcterms:W3CDTF">2014-07-30T01:55:32Z</dcterms:modified>
</cp:coreProperties>
</file>