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5"/>
  </p:notesMasterIdLst>
  <p:sldIdLst>
    <p:sldId id="336" r:id="rId3"/>
    <p:sldId id="356" r:id="rId4"/>
    <p:sldId id="357" r:id="rId5"/>
    <p:sldId id="358" r:id="rId6"/>
    <p:sldId id="359" r:id="rId7"/>
    <p:sldId id="360" r:id="rId8"/>
    <p:sldId id="361" r:id="rId9"/>
    <p:sldId id="362" r:id="rId10"/>
    <p:sldId id="363" r:id="rId11"/>
    <p:sldId id="364" r:id="rId12"/>
    <p:sldId id="365" r:id="rId13"/>
    <p:sldId id="366" r:id="rId14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GLTjulnglquTTs2FlCOng==" hashData="yy1bQXtnM8qB0m0v/vWyBanWc8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12F37"/>
    <a:srgbClr val="1A4652"/>
    <a:srgbClr val="19434F"/>
    <a:srgbClr val="000066"/>
    <a:srgbClr val="32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546" y="-8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D6E4B0-7E68-4060-BA97-C53B3C8C92FF}" type="datetimeFigureOut">
              <a:rPr lang="es-CO" smtClean="0"/>
              <a:t>08/07/2014</a:t>
            </a:fld>
            <a:endParaRPr lang="es-CO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FAB547-CD5D-47F8-B302-D2879222E2D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14096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08/07/2014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08/07/2014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08/07/2014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08/07/2014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08/07/2014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08/07/2014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08/07/2014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08/07/2014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08/07/2014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08/07/2014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08/07/2014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41E667-708F-4D01-9C51-4E0BCB949D2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53721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08/07/2014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358BB81-08ED-4251-B581-D9FEF77A0C46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.wav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01 Mis docu. Backup\Mis imágenes\Fondos PPS\Carrasposo manchado0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01 Mis docu. Backup\Mis imágenes\00 Para el mensaje haciendo\01a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0" t="2124" r="1330" b="2085"/>
          <a:stretch/>
        </p:blipFill>
        <p:spPr bwMode="auto">
          <a:xfrm>
            <a:off x="683568" y="484658"/>
            <a:ext cx="7945885" cy="4175771"/>
          </a:xfrm>
          <a:prstGeom prst="rect">
            <a:avLst/>
          </a:prstGeom>
          <a:noFill/>
          <a:ln w="28575">
            <a:solidFill>
              <a:srgbClr val="112F37"/>
            </a:solidFill>
          </a:ln>
          <a:effectLst>
            <a:outerShdw blurRad="152400" dist="38100" dir="2700000" algn="tl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6866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zoom dir="in"/>
        <p:sndAc>
          <p:stSnd loop="1">
            <p:snd r:embed="rId2" name="Mehdi - Steps to paradise.wav"/>
          </p:stSnd>
        </p:sndAc>
      </p:transition>
    </mc:Choice>
    <mc:Fallback xmlns="">
      <p:transition spd="slow">
        <p:zoom dir="in"/>
        <p:sndAc>
          <p:stSnd loop="1">
            <p:snd r:embed="rId5" name="Mehdi - Steps to paradi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Picture 8" descr="1600*1200 Water Color Brush Works background Images 1600*1200 NO.16 Wallpaper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63" b="8100"/>
          <a:stretch/>
        </p:blipFill>
        <p:spPr bwMode="auto">
          <a:xfrm>
            <a:off x="1" y="0"/>
            <a:ext cx="9144000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01 Mis docu. Backup\Mis imágenes\00 Para el mensaje haciendo\0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913" y="285750"/>
            <a:ext cx="8510587" cy="4572000"/>
          </a:xfrm>
          <a:prstGeom prst="rect">
            <a:avLst/>
          </a:prstGeom>
          <a:noFill/>
          <a:effectLst>
            <a:outerShdw blurRad="114300" dist="38100" dir="2700000" algn="tl" rotWithShape="0">
              <a:prstClr val="black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3092085" y="3723878"/>
            <a:ext cx="525658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glow rad="127000">
                    <a:srgbClr val="000066"/>
                  </a:glow>
                </a:effectLst>
                <a:latin typeface="+mj-lt"/>
              </a:rPr>
              <a:t>En cuanto alguien comprende que obedecer leyes injustas es contrario a su dignidad humana, ninguna tiranía </a:t>
            </a:r>
            <a:r>
              <a:rPr lang="es-CO" sz="2000" b="1" dirty="0">
                <a:solidFill>
                  <a:schemeClr val="bg1"/>
                </a:solidFill>
                <a:effectLst>
                  <a:glow rad="127000">
                    <a:srgbClr val="000066"/>
                  </a:glow>
                </a:effectLst>
                <a:latin typeface="+mj-lt"/>
              </a:rPr>
              <a:t>puede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27000">
                    <a:srgbClr val="000066"/>
                  </a:glow>
                </a:effectLst>
                <a:latin typeface="+mj-lt"/>
              </a:rPr>
              <a:t>dominarle.</a:t>
            </a:r>
            <a:endParaRPr lang="es-CO" sz="2000" b="1" dirty="0">
              <a:solidFill>
                <a:schemeClr val="bg1"/>
              </a:solidFill>
              <a:effectLst>
                <a:glow rad="127000">
                  <a:srgbClr val="000066"/>
                </a:glow>
              </a:effectLst>
              <a:latin typeface="+mj-lt"/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3092084" y="1913836"/>
            <a:ext cx="525658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27000">
                    <a:srgbClr val="000066"/>
                  </a:glow>
                </a:effectLst>
                <a:latin typeface="+mj-lt"/>
              </a:rPr>
              <a:t>Aquellas personas que no están dispuestas a pequeñas reformas, no estarán nunca en las filas de los hombres que apuestan a cambios trascendentales.</a:t>
            </a:r>
          </a:p>
        </p:txBody>
      </p:sp>
      <p:pic>
        <p:nvPicPr>
          <p:cNvPr id="1027" name="Picture 3" descr="C:\01 Mis docu. Backup\Separadores\Bolitas peq, azulitas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7892" y="3455096"/>
            <a:ext cx="4762500" cy="85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3" descr="C:\01 Mis docu. Backup\Separadores\Bolitas peq, azulitas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645271"/>
            <a:ext cx="4762500" cy="85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4693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zoom dir="in"/>
      </p:transition>
    </mc:Choice>
    <mc:Fallback xmlns="">
      <p:transition spd="slow">
        <p:zoom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3" name="Picture 7" descr="C:\01 Mis docu. Backup\Mis imágenes\Fondos PPS\Carrasposo mu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C:\01 Mis docu. Backup\Mis imágenes\00 Para el mensaje haciendo\4a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3" b="565"/>
          <a:stretch/>
        </p:blipFill>
        <p:spPr bwMode="auto">
          <a:xfrm>
            <a:off x="325438" y="349127"/>
            <a:ext cx="8491537" cy="2206835"/>
          </a:xfrm>
          <a:prstGeom prst="rect">
            <a:avLst/>
          </a:prstGeom>
          <a:noFill/>
          <a:effectLst>
            <a:outerShdw blurRad="114300" dist="38100" dir="2700000" algn="tl" rotWithShape="0">
              <a:prstClr val="black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7" name="Picture 11" descr="C:\01 Mis docu. Backup\Mis imágenes\00 Para el mensaje haciendo\4b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438" y="2925985"/>
            <a:ext cx="8491537" cy="1878013"/>
          </a:xfrm>
          <a:prstGeom prst="rect">
            <a:avLst/>
          </a:prstGeom>
          <a:noFill/>
          <a:effectLst>
            <a:outerShdw blurRad="114300" dist="38100" dir="2700000" algn="tl" rotWithShape="0">
              <a:prstClr val="black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5163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zoom dir="in"/>
      </p:transition>
    </mc:Choice>
    <mc:Fallback xmlns="">
      <p:transition spd="slow">
        <p:zoom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7" name="Picture 15" descr="C:\01 Mis docu. Backup\Mis imágenes\Fondos PPS\Carrasposo03.png"/>
          <p:cNvPicPr>
            <a:picLocks noChangeAspect="1" noChangeArrowheads="1"/>
          </p:cNvPicPr>
          <p:nvPr/>
        </p:nvPicPr>
        <p:blipFill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0"/>
            <a:ext cx="9148763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11" descr="C:\01 Mis docu. Backup\Mis imágenes\00 Para el mensaje haciendo\3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925" y="358752"/>
            <a:ext cx="8058150" cy="1347787"/>
          </a:xfrm>
          <a:prstGeom prst="rect">
            <a:avLst/>
          </a:prstGeom>
          <a:noFill/>
          <a:effectLst>
            <a:outerShdw blurRad="114300" dist="38100" dir="2700000" algn="tl" rotWithShape="0">
              <a:prstClr val="black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C:\01 Mis docu. Backup\Mis imágenes\00 Para el mensaje haciendo\3b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328"/>
          <a:stretch/>
        </p:blipFill>
        <p:spPr bwMode="auto">
          <a:xfrm>
            <a:off x="542925" y="1880545"/>
            <a:ext cx="8058150" cy="1155599"/>
          </a:xfrm>
          <a:prstGeom prst="rect">
            <a:avLst/>
          </a:prstGeom>
          <a:noFill/>
          <a:effectLst>
            <a:outerShdw blurRad="114300" dist="38100" dir="2700000" algn="tl" rotWithShape="0">
              <a:prstClr val="black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3" descr="C:\01 Mis docu. Backup\Mis imágenes\00 Para el mensaje haciendo\3c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4909"/>
          <a:stretch/>
        </p:blipFill>
        <p:spPr bwMode="auto">
          <a:xfrm>
            <a:off x="542925" y="3190947"/>
            <a:ext cx="8058150" cy="1606179"/>
          </a:xfrm>
          <a:prstGeom prst="rect">
            <a:avLst/>
          </a:prstGeom>
          <a:noFill/>
          <a:effectLst>
            <a:outerShdw blurRad="114300" dist="38100" dir="2700000" algn="tl" rotWithShape="0">
              <a:prstClr val="black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171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zoom dir="in"/>
      </p:transition>
    </mc:Choice>
    <mc:Fallback xmlns="">
      <p:transition spd="slow">
        <p:zoom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7" name="Picture 7" descr="C:\01 Mis docu. Backup\Mis imágenes\Fondos PPS\Vinotinto tipo panal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C:\01 Mis docu. Backup\Mis imágenes\00 Para el mensaje haciendo\5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11510"/>
            <a:ext cx="8351837" cy="2127250"/>
          </a:xfrm>
          <a:prstGeom prst="rect">
            <a:avLst/>
          </a:prstGeom>
          <a:noFill/>
          <a:effectLst>
            <a:outerShdw blurRad="114300" dist="38100" dir="2700000" algn="tl" rotWithShape="0">
              <a:prstClr val="black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9" name="Picture 9" descr="C:\01 Mis docu. Backup\Mis imágenes\00 Para el mensaje haciendo\5b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2787774"/>
            <a:ext cx="8351837" cy="2030413"/>
          </a:xfrm>
          <a:prstGeom prst="rect">
            <a:avLst/>
          </a:prstGeom>
          <a:noFill/>
          <a:effectLst>
            <a:outerShdw blurRad="114300" dist="38100" dir="2700000" algn="tl" rotWithShape="0">
              <a:prstClr val="black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0702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zoom dir="in"/>
      </p:transition>
    </mc:Choice>
    <mc:Fallback xmlns="">
      <p:transition spd="slow">
        <p:zoom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4" name="Picture 10" descr="C:\01 Mis docu. Backup\Mis imágenes\Fondos PPS\Color dif.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7" name="Picture 13" descr="C:\01 Mis docu. Backup\Mis imágenes\00 Para el mensaje haciendo\6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29629"/>
            <a:ext cx="3932237" cy="2170113"/>
          </a:xfrm>
          <a:prstGeom prst="rect">
            <a:avLst/>
          </a:prstGeom>
          <a:noFill/>
          <a:effectLst>
            <a:outerShdw blurRad="114300" dist="38100" dir="2700000" algn="tl" rotWithShape="0">
              <a:prstClr val="black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8" name="Picture 14" descr="C:\01 Mis docu. Backup\Mis imágenes\00 Para el mensaje haciendo\6b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3897" y="329629"/>
            <a:ext cx="4346575" cy="2170113"/>
          </a:xfrm>
          <a:prstGeom prst="rect">
            <a:avLst/>
          </a:prstGeom>
          <a:noFill/>
          <a:effectLst>
            <a:outerShdw blurRad="114300" dist="38100" dir="2700000" algn="tl" rotWithShape="0">
              <a:prstClr val="black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9" name="Picture 15" descr="C:\01 Mis docu. Backup\Mis imágenes\00 Para el mensaje haciendo\6c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715766"/>
            <a:ext cx="3932237" cy="2073275"/>
          </a:xfrm>
          <a:prstGeom prst="rect">
            <a:avLst/>
          </a:prstGeom>
          <a:noFill/>
          <a:effectLst>
            <a:outerShdw blurRad="114300" dist="38100" dir="2700000" algn="tl" rotWithShape="0">
              <a:prstClr val="black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0" name="Picture 16" descr="C:\01 Mis docu. Backup\Mis imágenes\00 Para el mensaje haciendo\6d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3897" y="2715766"/>
            <a:ext cx="4346575" cy="2073275"/>
          </a:xfrm>
          <a:prstGeom prst="rect">
            <a:avLst/>
          </a:prstGeom>
          <a:noFill/>
          <a:effectLst>
            <a:outerShdw blurRad="114300" dist="38100" dir="2700000" algn="tl" rotWithShape="0">
              <a:prstClr val="black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0909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zoom dir="in"/>
      </p:transition>
    </mc:Choice>
    <mc:Fallback xmlns="">
      <p:transition spd="slow">
        <p:zoom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6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6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61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61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6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6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6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6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7" name="Picture 9" descr="C:\01 Mis docu. Backup\Mis imágenes\Fondos PPS\fondo-cristales-de-hielo-pdi-3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739"/>
          <a:stretch/>
        </p:blipFill>
        <p:spPr bwMode="auto">
          <a:xfrm>
            <a:off x="1" y="1"/>
            <a:ext cx="9143999" cy="5143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01 Mis docu. Backup\Mis imágenes\00 Para el mensaje haciendo\8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411510"/>
            <a:ext cx="8229600" cy="2382837"/>
          </a:xfrm>
          <a:prstGeom prst="rect">
            <a:avLst/>
          </a:prstGeom>
          <a:noFill/>
          <a:effectLst>
            <a:outerShdw blurRad="114300" dist="38100" dir="2700000" algn="tl" rotWithShape="0">
              <a:prstClr val="black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C:\01 Mis docu. Backup\Mis imágenes\00 Para el mensaje haciendo\8b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075806"/>
            <a:ext cx="8229600" cy="1682750"/>
          </a:xfrm>
          <a:prstGeom prst="rect">
            <a:avLst/>
          </a:prstGeom>
          <a:noFill/>
          <a:effectLst>
            <a:outerShdw blurRad="114300" dist="38100" dir="2700000" algn="tl" rotWithShape="0">
              <a:prstClr val="black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5282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zoom dir="in"/>
      </p:transition>
    </mc:Choice>
    <mc:Fallback xmlns="">
      <p:transition spd="slow">
        <p:zoom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01 Mis docu. Backup\Mis imágenes\Fondos PPS\Amarillo quemado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" t="1082" r="279" b="1135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C:\01 Mis docu. Backup\Mis imágenes\00 Para el mensaje haciendo\7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775" y="411510"/>
            <a:ext cx="7662863" cy="1255713"/>
          </a:xfrm>
          <a:prstGeom prst="rect">
            <a:avLst/>
          </a:prstGeom>
          <a:noFill/>
          <a:effectLst>
            <a:outerShdw blurRad="114300" dist="38100" dir="2700000" algn="tl" rotWithShape="0">
              <a:prstClr val="black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01 Mis docu. Backup\Mis imágenes\00 Para el mensaje haciendo\7b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775" y="1991221"/>
            <a:ext cx="7662863" cy="1444625"/>
          </a:xfrm>
          <a:prstGeom prst="rect">
            <a:avLst/>
          </a:prstGeom>
          <a:noFill/>
          <a:effectLst>
            <a:outerShdw blurRad="114300" dist="38100" dir="2700000" algn="tl" rotWithShape="0">
              <a:prstClr val="black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01 Mis docu. Backup\Mis imágenes\00 Para el mensaje haciendo\7c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775" y="3746191"/>
            <a:ext cx="7662863" cy="1066800"/>
          </a:xfrm>
          <a:prstGeom prst="rect">
            <a:avLst/>
          </a:prstGeom>
          <a:noFill/>
          <a:effectLst>
            <a:outerShdw blurRad="114300" dist="38100" dir="2700000" algn="tl" rotWithShape="0">
              <a:prstClr val="black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349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zoom dir="in"/>
      </p:transition>
    </mc:Choice>
    <mc:Fallback xmlns="">
      <p:transition spd="slow">
        <p:zoom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5" name="Picture 11" descr="C:\01 Mis docu. Backup\Mis imágenes\Fondos PPS\Amarillo quemado0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" t="1259" r="104" b="1370"/>
          <a:stretch/>
        </p:blipFill>
        <p:spPr bwMode="auto">
          <a:xfrm>
            <a:off x="-1" y="0"/>
            <a:ext cx="9144001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01 Mis docu. Backup\Mis imágenes\00 Para el mensaje haciendo\9a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40"/>
          <a:stretch/>
        </p:blipFill>
        <p:spPr bwMode="auto">
          <a:xfrm>
            <a:off x="315913" y="339502"/>
            <a:ext cx="8510587" cy="1973432"/>
          </a:xfrm>
          <a:prstGeom prst="rect">
            <a:avLst/>
          </a:prstGeom>
          <a:noFill/>
          <a:effectLst>
            <a:outerShdw blurRad="114300" dist="38100" dir="2700000" algn="tl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C:\01 Mis docu. Backup\Mis imágenes\00 Para el mensaje haciendo\9b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913" y="2571750"/>
            <a:ext cx="8510587" cy="2305050"/>
          </a:xfrm>
          <a:prstGeom prst="rect">
            <a:avLst/>
          </a:prstGeom>
          <a:noFill/>
          <a:effectLst>
            <a:outerShdw blurRad="114300" dist="38100" dir="2700000" algn="tl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3145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zoom dir="in"/>
      </p:transition>
    </mc:Choice>
    <mc:Fallback xmlns="">
      <p:transition spd="slow">
        <p:zoom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1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5" name="Picture 7" descr="C:\01 Mis docu. Backup\Mis imágenes\Fondos PPS\Dark06 marrón oscur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5148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C:\01 Mis docu. Backup\Mis imágenes\00 Para el mensaje haciendo\10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588" y="391817"/>
            <a:ext cx="7869237" cy="1335087"/>
          </a:xfrm>
          <a:prstGeom prst="rect">
            <a:avLst/>
          </a:prstGeom>
          <a:noFill/>
          <a:effectLst>
            <a:outerShdw blurRad="114300" dist="38100" dir="2700000" algn="tl" rotWithShape="0">
              <a:srgbClr val="6633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C:\01 Mis docu. Backup\Mis imágenes\00 Para el mensaje haciendo\10b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43"/>
          <a:stretch/>
        </p:blipFill>
        <p:spPr bwMode="auto">
          <a:xfrm>
            <a:off x="636588" y="2043909"/>
            <a:ext cx="7869237" cy="1411187"/>
          </a:xfrm>
          <a:prstGeom prst="rect">
            <a:avLst/>
          </a:prstGeom>
          <a:noFill/>
          <a:effectLst>
            <a:outerShdw blurRad="114300" dist="38100" dir="2700000" algn="tl" rotWithShape="0">
              <a:srgbClr val="6633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3" name="Picture 15" descr="C:\01 Mis docu. Backup\Mis imágenes\00 Para el mensaje haciendo\10c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734"/>
          <a:stretch/>
        </p:blipFill>
        <p:spPr bwMode="auto">
          <a:xfrm>
            <a:off x="636588" y="3769379"/>
            <a:ext cx="7869237" cy="1034619"/>
          </a:xfrm>
          <a:prstGeom prst="rect">
            <a:avLst/>
          </a:prstGeom>
          <a:noFill/>
          <a:effectLst>
            <a:outerShdw blurRad="114300" dist="38100" dir="2700000" algn="tl" rotWithShape="0">
              <a:srgbClr val="6633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9817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zoom dir="in"/>
      </p:transition>
    </mc:Choice>
    <mc:Fallback xmlns="">
      <p:transition spd="slow">
        <p:zoom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2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01 Mis docu. Backup\Mis imágenes\Fondos PPS\Ruso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700"/>
            <a:ext cx="9144000" cy="5170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01 Mis docu. Backup\Mis imágenes\00 Para el mensaje haciendo\1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98" b="909"/>
          <a:stretch/>
        </p:blipFill>
        <p:spPr bwMode="auto">
          <a:xfrm>
            <a:off x="468313" y="533857"/>
            <a:ext cx="8205787" cy="3262029"/>
          </a:xfrm>
          <a:prstGeom prst="rect">
            <a:avLst/>
          </a:prstGeom>
          <a:noFill/>
          <a:effectLst>
            <a:outerShdw blurRad="114300" dist="38100" dir="2700000" algn="tl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2935705" y="1995686"/>
            <a:ext cx="5236695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¿Por qué esta magnífica tecnología científica, que ahorra trabajo y nos hace la vida mas fácil, nos aporta tan poca felicidad? La repuesta es </a:t>
            </a:r>
            <a:r>
              <a:rPr lang="es-CO" sz="2000" b="1" dirty="0" smtClean="0">
                <a:latin typeface="+mj-lt"/>
              </a:rPr>
              <a:t>esta, </a:t>
            </a:r>
            <a:r>
              <a:rPr lang="es-CO" sz="2000" b="1" dirty="0">
                <a:latin typeface="+mj-lt"/>
              </a:rPr>
              <a:t>simplemente: porque aún no hemos aprendido a usarla con tino.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1564936" y="4228600"/>
            <a:ext cx="20786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400" b="1" dirty="0" smtClean="0">
                <a:solidFill>
                  <a:schemeClr val="bg1"/>
                </a:solidFill>
                <a:latin typeface="+mj-lt"/>
              </a:rPr>
              <a:t>Música:</a:t>
            </a:r>
          </a:p>
          <a:p>
            <a:pPr algn="ctr"/>
            <a:r>
              <a:rPr lang="es-CO" sz="1400" b="1" dirty="0" err="1">
                <a:solidFill>
                  <a:schemeClr val="bg1"/>
                </a:solidFill>
                <a:latin typeface="+mj-lt"/>
              </a:rPr>
              <a:t>Steps</a:t>
            </a:r>
            <a:r>
              <a:rPr lang="es-CO" sz="1400" b="1" dirty="0">
                <a:solidFill>
                  <a:schemeClr val="bg1"/>
                </a:solidFill>
                <a:latin typeface="+mj-lt"/>
              </a:rPr>
              <a:t> </a:t>
            </a:r>
            <a:r>
              <a:rPr lang="es-CO" sz="1400" b="1" dirty="0" err="1">
                <a:solidFill>
                  <a:schemeClr val="bg1"/>
                </a:solidFill>
                <a:latin typeface="+mj-lt"/>
              </a:rPr>
              <a:t>to</a:t>
            </a:r>
            <a:r>
              <a:rPr lang="es-CO" sz="1400" b="1" dirty="0">
                <a:solidFill>
                  <a:schemeClr val="bg1"/>
                </a:solidFill>
                <a:latin typeface="+mj-lt"/>
              </a:rPr>
              <a:t> </a:t>
            </a:r>
            <a:r>
              <a:rPr lang="es-CO" sz="1400" b="1" dirty="0" err="1" smtClean="0">
                <a:solidFill>
                  <a:schemeClr val="bg1"/>
                </a:solidFill>
                <a:latin typeface="+mj-lt"/>
              </a:rPr>
              <a:t>paradise</a:t>
            </a:r>
            <a:r>
              <a:rPr lang="es-CO" sz="1400" b="1" dirty="0" smtClean="0">
                <a:solidFill>
                  <a:schemeClr val="bg1"/>
                </a:solidFill>
                <a:latin typeface="+mj-lt"/>
              </a:rPr>
              <a:t> - </a:t>
            </a:r>
            <a:r>
              <a:rPr lang="es-CO" sz="1400" b="1" i="1" dirty="0" err="1" smtClean="0">
                <a:solidFill>
                  <a:schemeClr val="bg1"/>
                </a:solidFill>
                <a:latin typeface="+mj-lt"/>
              </a:rPr>
              <a:t>Mehdi</a:t>
            </a:r>
            <a:endParaRPr lang="es-CO" sz="1400" b="1" i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5364184" y="4137342"/>
            <a:ext cx="2088136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400" b="1" dirty="0" smtClean="0">
                <a:solidFill>
                  <a:schemeClr val="bg1"/>
                </a:solidFill>
                <a:latin typeface="+mj-lt"/>
              </a:rPr>
              <a:t>Realización general: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latin typeface="+mj-lt"/>
              </a:rPr>
              <a:t>Rodrigo Valencia Car</a:t>
            </a:r>
            <a:r>
              <a:rPr lang="es-CO" sz="1400" b="1" dirty="0" smtClean="0">
                <a:solidFill>
                  <a:schemeClr val="bg1"/>
                </a:solidFill>
                <a:latin typeface="+mj-lt"/>
              </a:rPr>
              <a:t>dona</a:t>
            </a: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latin typeface="+mj-lt"/>
              </a:rPr>
              <a:t>Medellín-Colombia</a:t>
            </a:r>
            <a:endParaRPr lang="es-CO" sz="1400" b="1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02991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zoom dir="in"/>
      </p:transition>
    </mc:Choice>
    <mc:Fallback xmlns="">
      <p:transition spd="slow">
        <p:zoom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  <p:bldP spid="1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1984</TotalTime>
  <Words>161</Words>
  <Application>Microsoft Office PowerPoint</Application>
  <PresentationFormat>Presentación en pantalla (16:9)</PresentationFormat>
  <Paragraphs>36</Paragraphs>
  <Slides>12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14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139</cp:revision>
  <dcterms:created xsi:type="dcterms:W3CDTF">2013-05-29T02:56:16Z</dcterms:created>
  <dcterms:modified xsi:type="dcterms:W3CDTF">2014-07-08T22:52:23Z</dcterms:modified>
</cp:coreProperties>
</file>