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75" r:id="rId3"/>
    <p:sldId id="274" r:id="rId4"/>
    <p:sldId id="273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5" r:id="rId14"/>
    <p:sldId id="286" r:id="rId15"/>
    <p:sldId id="287" r:id="rId16"/>
    <p:sldId id="288" r:id="rId17"/>
    <p:sldId id="290" r:id="rId18"/>
    <p:sldId id="291" r:id="rId1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OilcGFBclZ1EuusTT2A0Q==" hashData="yoZ+AJqVoSmWzRQiANPQdrKWSh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540054"/>
    <a:srgbClr val="9900FF"/>
    <a:srgbClr val="CC3300"/>
    <a:srgbClr val="A50021"/>
    <a:srgbClr val="663300"/>
    <a:srgbClr val="000066"/>
    <a:srgbClr val="FFCC00"/>
    <a:srgbClr val="9900CC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68" d="100"/>
          <a:sy n="68" d="100"/>
        </p:scale>
        <p:origin x="-96" y="-5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23/07/2016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23/07/2016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340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23/07/2016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1" name="Picture 17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5220177" y="864578"/>
            <a:ext cx="3800475" cy="3424854"/>
            <a:chOff x="5220177" y="864578"/>
            <a:chExt cx="3800475" cy="3424854"/>
          </a:xfrm>
        </p:grpSpPr>
        <p:pic>
          <p:nvPicPr>
            <p:cNvPr id="1034" name="Picture 10" descr="Rendered Image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7865" y="1572189"/>
              <a:ext cx="2705100" cy="6286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6" name="Picture 12" descr="Rendered Imag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9365" y="2280726"/>
              <a:ext cx="1562100" cy="6000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8" name="Picture 14" descr="Rendered Image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8865" y="2952810"/>
              <a:ext cx="1943100" cy="6286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0" name="Picture 16" descr="Rendered Image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9375" y="3660781"/>
              <a:ext cx="1924050" cy="6286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3" name="Picture 19" descr="Rendered Image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177" y="864578"/>
              <a:ext cx="3800475" cy="6286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Lost Family - Mahmoud al Samman 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93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Fondos para tarjeta\Camino en otoño roj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440"/>
          <a:stretch/>
        </p:blipFill>
        <p:spPr bwMode="auto">
          <a:xfrm>
            <a:off x="585627" y="483519"/>
            <a:ext cx="3972326" cy="410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24335" y="987574"/>
            <a:ext cx="380789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/>
              <a:t>1. Me despierto por la mañana sintiéndome feliz y con entusiasmo frente a la vida.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220072" y="3140263"/>
            <a:ext cx="381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2. Mi felicidad interior puede ayudarme en cualquier momento que lo necesite.</a:t>
            </a:r>
          </a:p>
        </p:txBody>
      </p:sp>
    </p:spTree>
    <p:extLst>
      <p:ext uri="{BB962C8B-B14F-4D97-AF65-F5344CB8AC3E}">
        <p14:creationId xmlns:p14="http://schemas.microsoft.com/office/powerpoint/2010/main" val="253712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Fondos para Montajes\Arboles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87" r="14372"/>
          <a:stretch/>
        </p:blipFill>
        <p:spPr bwMode="auto">
          <a:xfrm flipH="1">
            <a:off x="590540" y="483519"/>
            <a:ext cx="3967413" cy="408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220072" y="987574"/>
            <a:ext cx="381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3. Al permitirme ser feliz, inspiro a los que me rodean a serlo también.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220072" y="3140263"/>
            <a:ext cx="381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4. Cumplo con entusiasmo mis obligaciones y las disfruto, incluso las más cotidianas.</a:t>
            </a:r>
          </a:p>
        </p:txBody>
      </p:sp>
    </p:spTree>
    <p:extLst>
      <p:ext uri="{BB962C8B-B14F-4D97-AF65-F5344CB8AC3E}">
        <p14:creationId xmlns:p14="http://schemas.microsoft.com/office/powerpoint/2010/main" val="274512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Fondos para tarjeta\Camino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01" r="13113"/>
          <a:stretch/>
        </p:blipFill>
        <p:spPr bwMode="auto">
          <a:xfrm flipH="1">
            <a:off x="585627" y="483519"/>
            <a:ext cx="3972326" cy="410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224335" y="1131590"/>
            <a:ext cx="38078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5. Miro a mi alrededor y no puedo dejar de sonreír y sentirme feliz.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220072" y="3140263"/>
            <a:ext cx="381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6. Encuentro placer y alegría hasta en las más simples cosas de la vida.</a:t>
            </a:r>
          </a:p>
        </p:txBody>
      </p:sp>
    </p:spTree>
    <p:extLst>
      <p:ext uri="{BB962C8B-B14F-4D97-AF65-F5344CB8AC3E}">
        <p14:creationId xmlns:p14="http://schemas.microsoft.com/office/powerpoint/2010/main" val="253712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Fondos para tarjeta\Espejo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440"/>
          <a:stretch/>
        </p:blipFill>
        <p:spPr bwMode="auto">
          <a:xfrm>
            <a:off x="585627" y="483519"/>
            <a:ext cx="3972326" cy="410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224334" y="1131590"/>
            <a:ext cx="38100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7. Respeto y admiro a mi pareja, y veo lo mejor en ella.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224335" y="3304024"/>
            <a:ext cx="38078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8. Mi corazón está rebosante de alegría.</a:t>
            </a:r>
          </a:p>
        </p:txBody>
      </p:sp>
    </p:spTree>
    <p:extLst>
      <p:ext uri="{BB962C8B-B14F-4D97-AF65-F5344CB8AC3E}">
        <p14:creationId xmlns:p14="http://schemas.microsoft.com/office/powerpoint/2010/main" val="104393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Fondos para tarjeta\Vert12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73"/>
          <a:stretch/>
        </p:blipFill>
        <p:spPr bwMode="auto">
          <a:xfrm>
            <a:off x="585627" y="483519"/>
            <a:ext cx="3972326" cy="412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220072" y="987574"/>
            <a:ext cx="381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9. Quiero lo mejor para mi pareja y trato de ayudarle para alcanzar sus metas.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220072" y="3140263"/>
            <a:ext cx="381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10.  Mantengo la esperanza de tener éxito en todos mis proyectos.</a:t>
            </a:r>
          </a:p>
        </p:txBody>
      </p:sp>
    </p:spTree>
    <p:extLst>
      <p:ext uri="{BB962C8B-B14F-4D97-AF65-F5344CB8AC3E}">
        <p14:creationId xmlns:p14="http://schemas.microsoft.com/office/powerpoint/2010/main" val="359894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Fondos para tarjeta\Vert12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09"/>
          <a:stretch/>
        </p:blipFill>
        <p:spPr bwMode="auto">
          <a:xfrm>
            <a:off x="585627" y="483518"/>
            <a:ext cx="3970321" cy="410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220072" y="980023"/>
            <a:ext cx="381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11. Todos los días y en todos los sentidos de mi vida, estoy cada vez más cerca del éxito.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220072" y="3140263"/>
            <a:ext cx="381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12. Los errores y contratiempos son escalones de mi éxito porque estoy aprendiendo de ellos.</a:t>
            </a:r>
          </a:p>
        </p:txBody>
      </p:sp>
    </p:spTree>
    <p:extLst>
      <p:ext uri="{BB962C8B-B14F-4D97-AF65-F5344CB8AC3E}">
        <p14:creationId xmlns:p14="http://schemas.microsoft.com/office/powerpoint/2010/main" val="73287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Fondos para tarjeta\Vertical5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25"/>
          <a:stretch/>
        </p:blipFill>
        <p:spPr bwMode="auto">
          <a:xfrm>
            <a:off x="585627" y="483519"/>
            <a:ext cx="3969672" cy="410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220072" y="843558"/>
            <a:ext cx="38121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13. Encuentro fácilmente solución a los desafíos y obstáculos, por lo que termino con ellos con facilidad.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224334" y="3304024"/>
            <a:ext cx="38078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14. Sé exactamente lo que tengo que hacer para alcanzar el éxito.</a:t>
            </a:r>
          </a:p>
        </p:txBody>
      </p:sp>
    </p:spTree>
    <p:extLst>
      <p:ext uri="{BB962C8B-B14F-4D97-AF65-F5344CB8AC3E}">
        <p14:creationId xmlns:p14="http://schemas.microsoft.com/office/powerpoint/2010/main" val="185969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Fondos para tarjeta\yaVert8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57" b="6206"/>
          <a:stretch/>
        </p:blipFill>
        <p:spPr bwMode="auto">
          <a:xfrm>
            <a:off x="585627" y="483519"/>
            <a:ext cx="3972326" cy="410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220072" y="987574"/>
            <a:ext cx="381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15. Me siento poderoso, capaz, seguro, energético y en la cima del mundo.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220072" y="3304024"/>
            <a:ext cx="38164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16. Cuando respiro inhalo confianza y exhalo timidez.</a:t>
            </a:r>
          </a:p>
        </p:txBody>
      </p:sp>
    </p:spTree>
    <p:extLst>
      <p:ext uri="{BB962C8B-B14F-4D97-AF65-F5344CB8AC3E}">
        <p14:creationId xmlns:p14="http://schemas.microsoft.com/office/powerpoint/2010/main" val="336444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Fondos para tarjeta\yaVertical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27" y="483519"/>
            <a:ext cx="3972326" cy="4104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224335" y="1131590"/>
            <a:ext cx="38078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17. Me encanta el cambio y con facilidad me adapto a él.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220072" y="3140263"/>
            <a:ext cx="381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18. Hoy seré exitoso, mañana seré exitoso, todos los días tendré éxito.</a:t>
            </a:r>
          </a:p>
        </p:txBody>
      </p:sp>
    </p:spTree>
    <p:extLst>
      <p:ext uri="{BB962C8B-B14F-4D97-AF65-F5344CB8AC3E}">
        <p14:creationId xmlns:p14="http://schemas.microsoft.com/office/powerpoint/2010/main" val="16811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Fondos para Montajes\Arboles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09"/>
          <a:stretch/>
        </p:blipFill>
        <p:spPr bwMode="auto">
          <a:xfrm>
            <a:off x="585628" y="483520"/>
            <a:ext cx="3972326" cy="410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220072" y="987574"/>
            <a:ext cx="381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19. Hoy he alcanzado mi meta (en lo que sea) y siento la emoción de mi logro.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224334" y="3304024"/>
            <a:ext cx="38078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20. Vivo el presente y confío en el futuro.</a:t>
            </a:r>
          </a:p>
        </p:txBody>
      </p:sp>
    </p:spTree>
    <p:extLst>
      <p:ext uri="{BB962C8B-B14F-4D97-AF65-F5344CB8AC3E}">
        <p14:creationId xmlns:p14="http://schemas.microsoft.com/office/powerpoint/2010/main" val="17360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Fondos para Montajes\Camino2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9" r="41087"/>
          <a:stretch/>
        </p:blipFill>
        <p:spPr bwMode="auto">
          <a:xfrm>
            <a:off x="589639" y="483519"/>
            <a:ext cx="3968316" cy="4188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20071" y="915566"/>
            <a:ext cx="38121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21. Mi personalidad emana confianza.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220070" y="3219822"/>
            <a:ext cx="381216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22. Soy auto-suficiente, </a:t>
            </a:r>
            <a:r>
              <a:rPr lang="es-CO" sz="2000" b="1" dirty="0" smtClean="0">
                <a:latin typeface="+mj-lt"/>
              </a:rPr>
              <a:t>creativo</a:t>
            </a:r>
          </a:p>
          <a:p>
            <a:pPr algn="ctr"/>
            <a:r>
              <a:rPr lang="es-CO" sz="2000" b="1" dirty="0" smtClean="0">
                <a:latin typeface="+mj-lt"/>
              </a:rPr>
              <a:t>y </a:t>
            </a:r>
            <a:r>
              <a:rPr lang="es-CO" sz="2000" b="1" dirty="0">
                <a:latin typeface="+mj-lt"/>
              </a:rPr>
              <a:t>persistente en todo </a:t>
            </a:r>
            <a:r>
              <a:rPr lang="es-CO" sz="2000" b="1" dirty="0" smtClean="0">
                <a:latin typeface="+mj-lt"/>
              </a:rPr>
              <a:t>lo</a:t>
            </a:r>
          </a:p>
          <a:p>
            <a:pPr algn="ctr"/>
            <a:r>
              <a:rPr lang="es-CO" sz="2000" b="1" dirty="0" smtClean="0">
                <a:latin typeface="+mj-lt"/>
              </a:rPr>
              <a:t>que </a:t>
            </a:r>
            <a:r>
              <a:rPr lang="es-CO" sz="2000" b="1" dirty="0">
                <a:latin typeface="+mj-lt"/>
              </a:rPr>
              <a:t>hago.</a:t>
            </a:r>
          </a:p>
        </p:txBody>
      </p:sp>
    </p:spTree>
    <p:extLst>
      <p:ext uri="{BB962C8B-B14F-4D97-AF65-F5344CB8AC3E}">
        <p14:creationId xmlns:p14="http://schemas.microsoft.com/office/powerpoint/2010/main" val="73287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Fondos para Montajes\Camino entre árbol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4" r="37308"/>
          <a:stretch/>
        </p:blipFill>
        <p:spPr bwMode="auto">
          <a:xfrm>
            <a:off x="600787" y="483520"/>
            <a:ext cx="3957167" cy="417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20070" y="1131590"/>
            <a:ext cx="38121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23. Trato de ver siempre lo positivo en las personas.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220070" y="3304024"/>
            <a:ext cx="38121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24. Nada en la vida es imposible y la vida es buena.</a:t>
            </a:r>
          </a:p>
        </p:txBody>
      </p:sp>
    </p:spTree>
    <p:extLst>
      <p:ext uri="{BB962C8B-B14F-4D97-AF65-F5344CB8AC3E}">
        <p14:creationId xmlns:p14="http://schemas.microsoft.com/office/powerpoint/2010/main" val="1859699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Fondos para Montajes\Camino4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76" r="426"/>
          <a:stretch/>
        </p:blipFill>
        <p:spPr bwMode="auto">
          <a:xfrm flipH="1">
            <a:off x="589636" y="483519"/>
            <a:ext cx="3968317" cy="418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20070" y="1131590"/>
            <a:ext cx="38121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25. Yo me acepto y me amo completa y profundamente.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220070" y="3140263"/>
            <a:ext cx="381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26. Lleno mi mente con pensamientos positivos y constructivos.</a:t>
            </a:r>
          </a:p>
        </p:txBody>
      </p:sp>
    </p:spTree>
    <p:extLst>
      <p:ext uri="{BB962C8B-B14F-4D97-AF65-F5344CB8AC3E}">
        <p14:creationId xmlns:p14="http://schemas.microsoft.com/office/powerpoint/2010/main" val="336444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Fondos para Montajes\Arboles chamizos99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71"/>
          <a:stretch/>
        </p:blipFill>
        <p:spPr bwMode="auto">
          <a:xfrm flipH="1">
            <a:off x="589638" y="483519"/>
            <a:ext cx="3968316" cy="417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20071" y="927760"/>
            <a:ext cx="38121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27. Elijo estar orgulloso </a:t>
            </a:r>
            <a:r>
              <a:rPr lang="es-CO" sz="2000" b="1" dirty="0" smtClean="0">
                <a:latin typeface="+mj-lt"/>
              </a:rPr>
              <a:t>de</a:t>
            </a:r>
          </a:p>
          <a:p>
            <a:pPr algn="ctr"/>
            <a:r>
              <a:rPr lang="es-CO" sz="2000" b="1" dirty="0" smtClean="0">
                <a:latin typeface="+mj-lt"/>
              </a:rPr>
              <a:t>mí </a:t>
            </a:r>
            <a:r>
              <a:rPr lang="es-CO" sz="2000" b="1" dirty="0">
                <a:latin typeface="+mj-lt"/>
              </a:rPr>
              <a:t>mismo.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220071" y="3304024"/>
            <a:ext cx="38121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28. Tengo integridad, hago lo que digo, soy una persona fiable.</a:t>
            </a:r>
          </a:p>
        </p:txBody>
      </p:sp>
    </p:spTree>
    <p:extLst>
      <p:ext uri="{BB962C8B-B14F-4D97-AF65-F5344CB8AC3E}">
        <p14:creationId xmlns:p14="http://schemas.microsoft.com/office/powerpoint/2010/main" val="168111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Fondos para Montajes\Arboles y flor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68"/>
          <a:stretch/>
        </p:blipFill>
        <p:spPr bwMode="auto">
          <a:xfrm>
            <a:off x="575116" y="460045"/>
            <a:ext cx="3982837" cy="414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01 Mis docu. Backup\Mis imágenes\00 Para el mensaje haciendo\00 bola jpg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5726753" y="2988116"/>
            <a:ext cx="279166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Texto: </a:t>
            </a:r>
            <a:r>
              <a:rPr lang="es-CO" sz="1400" b="1" i="1" dirty="0" smtClean="0">
                <a:latin typeface="+mj-lt"/>
              </a:rPr>
              <a:t>Autor desconocido</a:t>
            </a: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latin typeface="+mj-lt"/>
              </a:rPr>
              <a:t>Mahmoud</a:t>
            </a:r>
            <a:r>
              <a:rPr lang="es-CO" sz="1400" b="1" dirty="0">
                <a:latin typeface="+mj-lt"/>
              </a:rPr>
              <a:t> al </a:t>
            </a:r>
            <a:r>
              <a:rPr lang="es-CO" sz="1400" b="1" dirty="0" err="1" smtClean="0">
                <a:latin typeface="+mj-lt"/>
              </a:rPr>
              <a:t>Samman</a:t>
            </a:r>
            <a:r>
              <a:rPr lang="es-CO" sz="1400" b="1" dirty="0" smtClean="0">
                <a:latin typeface="+mj-lt"/>
              </a:rPr>
              <a:t> - </a:t>
            </a:r>
            <a:r>
              <a:rPr lang="es-CO" sz="1400" b="1" i="1" dirty="0" err="1" smtClean="0">
                <a:latin typeface="+mj-lt"/>
              </a:rPr>
              <a:t>Lost</a:t>
            </a:r>
            <a:r>
              <a:rPr lang="es-CO" sz="1400" b="1" i="1" dirty="0" smtClean="0">
                <a:latin typeface="+mj-lt"/>
              </a:rPr>
              <a:t> </a:t>
            </a:r>
            <a:r>
              <a:rPr lang="es-CO" sz="1400" b="1" i="1" dirty="0" err="1" smtClean="0">
                <a:latin typeface="+mj-lt"/>
              </a:rPr>
              <a:t>Family</a:t>
            </a:r>
            <a:endParaRPr lang="es-CO" sz="1400" b="1" i="1" dirty="0" smtClean="0">
              <a:latin typeface="+mj-lt"/>
            </a:endParaRPr>
          </a:p>
          <a:p>
            <a:pPr algn="ctr"/>
            <a:endParaRPr lang="es-CO" sz="1400" b="1" i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5220071" y="915566"/>
            <a:ext cx="38121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latin typeface="+mj-lt"/>
              </a:rPr>
              <a:t>29. Soy único, me siento bien con mi vida y de ser yo.</a:t>
            </a:r>
          </a:p>
        </p:txBody>
      </p:sp>
    </p:spTree>
    <p:extLst>
      <p:ext uri="{BB962C8B-B14F-4D97-AF65-F5344CB8AC3E}">
        <p14:creationId xmlns:p14="http://schemas.microsoft.com/office/powerpoint/2010/main" val="28811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28036</TotalTime>
  <Words>459</Words>
  <Application>Microsoft Office PowerPoint</Application>
  <PresentationFormat>Presentación en pantalla (16:9)</PresentationFormat>
  <Paragraphs>42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2424</cp:revision>
  <dcterms:created xsi:type="dcterms:W3CDTF">2012-12-20T15:47:10Z</dcterms:created>
  <dcterms:modified xsi:type="dcterms:W3CDTF">2016-07-23T17:54:00Z</dcterms:modified>
</cp:coreProperties>
</file>