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312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295" r:id="rId55"/>
    <p:sldId id="311" r:id="rId5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565" autoAdjust="0"/>
    <p:restoredTop sz="94660"/>
  </p:normalViewPr>
  <p:slideViewPr>
    <p:cSldViewPr snapToGrid="0">
      <p:cViewPr varScale="1">
        <p:scale>
          <a:sx n="59" d="100"/>
          <a:sy n="59" d="100"/>
        </p:scale>
        <p:origin x="42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20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9332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82326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6015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42143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7654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8476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8719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080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685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14988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575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03793-23C6-428C-B16F-84F6A2B07367}" type="datetimeFigureOut">
              <a:rPr lang="es-CO" smtClean="0"/>
              <a:t>14/10/2016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BC807-DD10-452C-97AA-475BFB16643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5949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829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15453" y="545431"/>
            <a:ext cx="9448801" cy="57591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3184356" y="1024331"/>
            <a:ext cx="582328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Para Ti Que Eres Mi Amigo Especial</a:t>
            </a:r>
            <a:endParaRPr lang="es-CO" b="1" i="1" dirty="0"/>
          </a:p>
          <a:p>
            <a:pPr algn="ctr"/>
            <a:r>
              <a:rPr lang="es-CO" i="1" dirty="0" smtClean="0"/>
              <a:t>Un amigo se convierte en esa familia que podemos escoger; una persona con la que podemos contar para toda la vida, con la que podemos llorar cuando las tristezas nos arrugan el corazón y reír cuando la felicidad nos contagia la vida.  Puede ser un compañero de tu trabajo, un viejo amigo de infancia, un vecino o incluso alguien de tu propia familia. Si tienes un amigo de verdad, guárdalo como un tesoro y recuérdale siempre lo importante y valioso que es para ti. Queremos enseñarte algo sobre el don de la amistad.</a:t>
            </a:r>
          </a:p>
          <a:p>
            <a:pPr algn="ctr"/>
            <a:r>
              <a:rPr lang="es-CO" i="1" dirty="0" smtClean="0"/>
              <a:t>Estas </a:t>
            </a:r>
            <a:r>
              <a:rPr lang="es-CO" i="1" dirty="0" smtClean="0"/>
              <a:t>simples y honestas palabras nos plantean situaciones que vivimos día a día al relacionarnos con otras personas. La amistad, por ejemplo, es ese tipo de relación que merece ser cultivada y mantenida con respeto y amor, de manera que ni el tiempo ni la distancia la puedan derribar. Comparte estas bellas palabras con tus amigos del alma, ya que nunca está de más recordar cuánto amamos a una </a:t>
            </a:r>
            <a:r>
              <a:rPr lang="es-CO" i="1" dirty="0" smtClean="0"/>
              <a:t>persona…Jeremías</a:t>
            </a:r>
            <a:endParaRPr lang="es-CO" i="1" dirty="0"/>
          </a:p>
        </p:txBody>
      </p:sp>
      <p:pic>
        <p:nvPicPr>
          <p:cNvPr id="5" name="Aquellos_Ojos_Verdes-Ronda_Rom_nticos_de_Cub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Aquellos_Ojos_Verdes-Ronda_Rom_nticos_de_Cub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02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88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35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8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8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3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17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4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3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3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83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39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2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7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0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1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46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0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3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95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5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68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09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56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96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71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85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6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1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70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5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5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15454" y="545431"/>
            <a:ext cx="9448800" cy="57591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3272588" y="1993827"/>
            <a:ext cx="56468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/>
              <a:t>Siempre tratamos de buscar el mejor regalo para nuestros familiares y amigos. En ocasiones el mejor presente no es un regalo material sino algo mucho más especial, como los siete regalos que te damos a continuación. Posiblemente te resulten simples, pero están sacados desde lo más profundo de nuestro corazón.</a:t>
            </a:r>
          </a:p>
          <a:p>
            <a:pPr algn="ctr"/>
            <a:r>
              <a:rPr lang="es-CO" b="1" dirty="0" smtClean="0"/>
              <a:t>Una vez más queremos hace esta dedicatoria a aquellos que representan nuestras almas gemelas desde la infancia, nuestros hermanos elegidos, nuestros cómplices en las locuras. ¡Nuestros Amigos!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5012978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299"/>
            <a:ext cx="12192000" cy="697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45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3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31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4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8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5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26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9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1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6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8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7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49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55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7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8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6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288</Words>
  <Application>Microsoft Office PowerPoint</Application>
  <PresentationFormat>Panorámica</PresentationFormat>
  <Paragraphs>7</Paragraphs>
  <Slides>54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8</cp:revision>
  <dcterms:created xsi:type="dcterms:W3CDTF">2016-10-10T02:32:17Z</dcterms:created>
  <dcterms:modified xsi:type="dcterms:W3CDTF">2016-10-14T14:39:59Z</dcterms:modified>
</cp:coreProperties>
</file>