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kqYcXETWUA3rj7kZ5vz3A==" hashData="Vw0/8726dlaoavHk5GmFG3+dG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1579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1147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52869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983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53723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44627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4051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0329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8080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501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9057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264B11-193A-4767-A3A5-C7CEF1B2E2C5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77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123E1-3640-4697-813B-8B148049E5E5}" type="datetimeFigureOut">
              <a:rPr lang="es-CO" smtClean="0"/>
              <a:t>29/06/2014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425B2-D8C5-4F1C-85E8-32CBADF05F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1374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28402C-E224-44F0-92F9-9A3F0996FA0E}" type="slidenum">
              <a:rPr lang="es-ES_tradnl" altLang="es-CO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11260"/>
            <a:ext cx="9144000" cy="685756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865442">
            <a:off x="907474" y="2967335"/>
            <a:ext cx="73290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FRASES PARA RECORDAR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48264" y="64533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C00000"/>
                </a:solidFill>
              </a:rPr>
              <a:t>MARINER</a:t>
            </a:r>
            <a:endParaRPr lang="es-CO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814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  <p:sndAc>
          <p:stSnd>
            <p:snd r:embed="rId2" name="MÚSICA CELESTIAL PARA EL ESPÍRITU - DAN GIBSON , ROBERT HAIG COXON Y KITARO.wav"/>
          </p:stSnd>
        </p:sndAc>
      </p:transition>
    </mc:Choice>
    <mc:Fallback>
      <p:transition spd="slow">
        <p:circle/>
        <p:sndAc>
          <p:stSnd>
            <p:snd r:embed="rId2" name="MÚSICA CELESTIAL PARA EL ESPÍRITU - DAN GIBSON , ROBERT HAIG COXON Y KITA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21" y="0"/>
            <a:ext cx="936774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87624" y="1379208"/>
            <a:ext cx="4572000" cy="316458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dirty="0">
                <a:solidFill>
                  <a:srgbClr val="0070C0"/>
                </a:solidFill>
                <a:ea typeface="Calibri"/>
                <a:cs typeface="Times New Roman"/>
              </a:rPr>
              <a:t>Tu capacidad de servir a los </a:t>
            </a:r>
            <a:r>
              <a:rPr lang="es-CO" sz="2800" b="1" dirty="0" smtClean="0">
                <a:solidFill>
                  <a:srgbClr val="0070C0"/>
                </a:solidFill>
                <a:ea typeface="Calibri"/>
                <a:cs typeface="Times New Roman"/>
              </a:rPr>
              <a:t>demás, </a:t>
            </a:r>
            <a:r>
              <a:rPr lang="es-CO" sz="2800" b="1" dirty="0">
                <a:solidFill>
                  <a:srgbClr val="0070C0"/>
                </a:solidFill>
                <a:ea typeface="Calibri"/>
                <a:cs typeface="Times New Roman"/>
              </a:rPr>
              <a:t>está en proporción directa a la grandeza de tu corazón y a la nobleza de tus sentimientos </a:t>
            </a:r>
            <a:r>
              <a:rPr lang="es-CO" sz="2800" b="1" dirty="0" smtClean="0">
                <a:solidFill>
                  <a:srgbClr val="0070C0"/>
                </a:solidFill>
                <a:ea typeface="Calibri"/>
                <a:cs typeface="Times New Roman"/>
              </a:rPr>
              <a:t>...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dirty="0" smtClean="0">
                <a:solidFill>
                  <a:srgbClr val="0070C0"/>
                </a:solidFill>
                <a:ea typeface="Calibri"/>
                <a:cs typeface="Times New Roman"/>
              </a:rPr>
              <a:t>                   MARINER</a:t>
            </a:r>
            <a:endParaRPr lang="es-CO" sz="2800" b="1" dirty="0">
              <a:solidFill>
                <a:srgbClr val="0070C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6100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556" y="0"/>
            <a:ext cx="9170437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51520" y="0"/>
            <a:ext cx="8640960" cy="30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5400" b="1" dirty="0">
                <a:solidFill>
                  <a:srgbClr val="FF0000"/>
                </a:solidFill>
                <a:ea typeface="Calibri"/>
                <a:cs typeface="Times New Roman"/>
              </a:rPr>
              <a:t>Sencillo es todo lo </a:t>
            </a:r>
            <a:br>
              <a:rPr lang="es-CO" sz="54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es-CO" sz="5400" b="1" dirty="0">
                <a:solidFill>
                  <a:srgbClr val="FF0000"/>
                </a:solidFill>
                <a:ea typeface="Calibri"/>
                <a:cs typeface="Times New Roman"/>
              </a:rPr>
              <a:t>verdaderamente  es grande</a:t>
            </a:r>
            <a:r>
              <a:rPr lang="es-CO" sz="5400" b="1" dirty="0" smtClean="0">
                <a:solidFill>
                  <a:srgbClr val="FF0000"/>
                </a:solidFill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s-CO" sz="54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56176" y="6309320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MARINER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3"/>
            <a:ext cx="9144000" cy="687625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475656" y="4293096"/>
            <a:ext cx="4572000" cy="10833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dirty="0" smtClean="0">
                <a:solidFill>
                  <a:srgbClr val="00B050"/>
                </a:solidFill>
                <a:ea typeface="Calibri"/>
                <a:cs typeface="Times New Roman"/>
              </a:rPr>
              <a:t>y </a:t>
            </a:r>
            <a:r>
              <a:rPr lang="es-CO" sz="2800" b="1" dirty="0">
                <a:solidFill>
                  <a:srgbClr val="00B050"/>
                </a:solidFill>
                <a:ea typeface="Calibri"/>
                <a:cs typeface="Times New Roman"/>
              </a:rPr>
              <a:t>el valor, </a:t>
            </a:r>
            <a:br>
              <a:rPr lang="es-CO" sz="2800" b="1" dirty="0">
                <a:solidFill>
                  <a:srgbClr val="00B050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rgbClr val="00B050"/>
                </a:solidFill>
                <a:ea typeface="Calibri"/>
                <a:cs typeface="Times New Roman"/>
              </a:rPr>
              <a:t>que lo libra del miedo.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55776" y="118530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  <a:ea typeface="Calibri"/>
                <a:cs typeface="Times New Roman"/>
              </a:rPr>
              <a:t>Estas tres señales distinguen </a:t>
            </a:r>
            <a:br>
              <a:rPr lang="es-CO" sz="24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es-CO" sz="2400" b="1" dirty="0">
                <a:solidFill>
                  <a:srgbClr val="FF0000"/>
                </a:solidFill>
                <a:ea typeface="Calibri"/>
                <a:cs typeface="Times New Roman"/>
              </a:rPr>
              <a:t>al hombre superior: </a:t>
            </a:r>
            <a:br>
              <a:rPr lang="es-CO" sz="2400" b="1" dirty="0">
                <a:solidFill>
                  <a:srgbClr val="FF0000"/>
                </a:solidFill>
                <a:ea typeface="Calibri"/>
                <a:cs typeface="Times New Roman"/>
              </a:rPr>
            </a:b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 rot="573483">
            <a:off x="5417840" y="212758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400" b="1" dirty="0">
                <a:solidFill>
                  <a:srgbClr val="002060"/>
                </a:solidFill>
                <a:ea typeface="Calibri"/>
                <a:cs typeface="Times New Roman"/>
              </a:rPr>
              <a:t>La virtud, </a:t>
            </a:r>
            <a:br>
              <a:rPr lang="es-CO" sz="2400" b="1" dirty="0">
                <a:solidFill>
                  <a:srgbClr val="002060"/>
                </a:solidFill>
                <a:ea typeface="Calibri"/>
                <a:cs typeface="Times New Roman"/>
              </a:rPr>
            </a:br>
            <a:r>
              <a:rPr lang="es-CO" sz="2400" b="1" dirty="0">
                <a:solidFill>
                  <a:srgbClr val="002060"/>
                </a:solidFill>
                <a:ea typeface="Calibri"/>
                <a:cs typeface="Times New Roman"/>
              </a:rPr>
              <a:t>que lo libra de la </a:t>
            </a:r>
            <a:r>
              <a:rPr lang="es-CO" sz="2400" b="1" dirty="0" smtClean="0">
                <a:solidFill>
                  <a:srgbClr val="002060"/>
                </a:solidFill>
                <a:ea typeface="Calibri"/>
                <a:cs typeface="Times New Roman"/>
              </a:rPr>
              <a:t>ansiedad;</a:t>
            </a:r>
            <a:endParaRPr lang="es-CO" sz="2400" b="1" dirty="0">
              <a:solidFill>
                <a:srgbClr val="00206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20943729">
            <a:off x="2052061" y="28453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400" b="1" dirty="0">
                <a:solidFill>
                  <a:srgbClr val="7030A0"/>
                </a:solidFill>
                <a:ea typeface="Calibri"/>
                <a:cs typeface="Times New Roman"/>
              </a:rPr>
              <a:t>la sabiduría, </a:t>
            </a:r>
            <a:br>
              <a:rPr lang="es-CO" sz="2400" b="1" dirty="0">
                <a:solidFill>
                  <a:srgbClr val="7030A0"/>
                </a:solidFill>
                <a:ea typeface="Calibri"/>
                <a:cs typeface="Times New Roman"/>
              </a:rPr>
            </a:br>
            <a:r>
              <a:rPr lang="es-CO" sz="2400" b="1" dirty="0">
                <a:solidFill>
                  <a:srgbClr val="7030A0"/>
                </a:solidFill>
                <a:ea typeface="Calibri"/>
                <a:cs typeface="Times New Roman"/>
              </a:rPr>
              <a:t>que lo libra de la duda; </a:t>
            </a:r>
            <a:br>
              <a:rPr lang="es-CO" sz="2400" b="1" dirty="0">
                <a:solidFill>
                  <a:srgbClr val="7030A0"/>
                </a:solidFill>
                <a:ea typeface="Calibri"/>
                <a:cs typeface="Times New Roman"/>
              </a:rPr>
            </a:br>
            <a:endParaRPr lang="es-CO" sz="2400" b="1" dirty="0">
              <a:solidFill>
                <a:srgbClr val="7030A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96411" y="6309320"/>
            <a:ext cx="2916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MARINER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1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17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67544" y="4509120"/>
            <a:ext cx="8352928" cy="2719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4800" b="1" dirty="0">
                <a:solidFill>
                  <a:srgbClr val="FF00FF"/>
                </a:solidFill>
                <a:ea typeface="Calibri"/>
                <a:cs typeface="Times New Roman"/>
              </a:rPr>
              <a:t>Los grandes sucesos dependen </a:t>
            </a:r>
            <a:br>
              <a:rPr lang="es-CO" sz="4800" b="1" dirty="0">
                <a:solidFill>
                  <a:srgbClr val="FF00FF"/>
                </a:solidFill>
                <a:ea typeface="Calibri"/>
                <a:cs typeface="Times New Roman"/>
              </a:rPr>
            </a:br>
            <a:r>
              <a:rPr lang="es-CO" sz="4800" b="1" dirty="0">
                <a:solidFill>
                  <a:srgbClr val="FF00FF"/>
                </a:solidFill>
                <a:ea typeface="Calibri"/>
                <a:cs typeface="Times New Roman"/>
              </a:rPr>
              <a:t>de incidentes pequeños</a:t>
            </a:r>
            <a:r>
              <a:rPr lang="es-CO" sz="4800" b="1" dirty="0" smtClean="0">
                <a:solidFill>
                  <a:srgbClr val="FF00FF"/>
                </a:solidFill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s-CO" sz="4800" b="1" dirty="0">
              <a:solidFill>
                <a:srgbClr val="FF00FF"/>
              </a:solidFill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732240" y="6381328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 smtClean="0"/>
              <a:t>MARINER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273582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x2wFYsWOZSw/Ud2ZHFiQLWI/AAAAAAAAD9Y/H0etfIqwJso/s1600/bebe+espac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" y="0"/>
            <a:ext cx="92191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4869160"/>
            <a:ext cx="7992888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200" b="1" dirty="0">
                <a:solidFill>
                  <a:srgbClr val="FF0000"/>
                </a:solidFill>
                <a:ea typeface="Calibri"/>
                <a:cs typeface="Times New Roman"/>
              </a:rPr>
              <a:t>Un alma grande está por encima </a:t>
            </a:r>
            <a:br>
              <a:rPr lang="es-CO" sz="32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es-CO" sz="3200" b="1" dirty="0">
                <a:solidFill>
                  <a:srgbClr val="FF0000"/>
                </a:solidFill>
                <a:ea typeface="Calibri"/>
                <a:cs typeface="Times New Roman"/>
              </a:rPr>
              <a:t>de la injuria, de la injusticia </a:t>
            </a:r>
            <a:br>
              <a:rPr lang="es-CO" sz="32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es-CO" sz="3200" b="1" dirty="0">
                <a:solidFill>
                  <a:srgbClr val="FF0000"/>
                </a:solidFill>
                <a:ea typeface="Calibri"/>
                <a:cs typeface="Times New Roman"/>
              </a:rPr>
              <a:t>y el dolor.</a:t>
            </a:r>
          </a:p>
        </p:txBody>
      </p:sp>
    </p:spTree>
    <p:extLst>
      <p:ext uri="{BB962C8B-B14F-4D97-AF65-F5344CB8AC3E}">
        <p14:creationId xmlns:p14="http://schemas.microsoft.com/office/powerpoint/2010/main" val="405531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0.gstatic.com/images?q=tbn:ANd9GcQJbiEf-H9AMhHQNXbxXhCX7k1Nxask-gk70Q6X0b-NwEdv0EJB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3"/>
            <a:ext cx="5508104" cy="688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652120" y="404664"/>
            <a:ext cx="3150096" cy="5650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600" b="1" dirty="0">
                <a:ea typeface="Calibri"/>
                <a:cs typeface="Times New Roman"/>
              </a:rPr>
              <a:t>Ni aún el genio muy grande </a:t>
            </a:r>
            <a:br>
              <a:rPr lang="es-CO" sz="3600" b="1" dirty="0">
                <a:ea typeface="Calibri"/>
                <a:cs typeface="Times New Roman"/>
              </a:rPr>
            </a:br>
            <a:r>
              <a:rPr lang="es-CO" sz="3600" b="1" dirty="0">
                <a:ea typeface="Calibri"/>
                <a:cs typeface="Times New Roman"/>
              </a:rPr>
              <a:t>irá muy allá si tuviera </a:t>
            </a:r>
            <a:br>
              <a:rPr lang="es-CO" sz="3600" b="1" dirty="0">
                <a:ea typeface="Calibri"/>
                <a:cs typeface="Times New Roman"/>
              </a:rPr>
            </a:br>
            <a:r>
              <a:rPr lang="es-CO" sz="3600" b="1" dirty="0">
                <a:ea typeface="Calibri"/>
                <a:cs typeface="Times New Roman"/>
              </a:rPr>
              <a:t>que sacarlo todo </a:t>
            </a:r>
            <a:br>
              <a:rPr lang="es-CO" sz="3600" b="1" dirty="0">
                <a:ea typeface="Calibri"/>
                <a:cs typeface="Times New Roman"/>
              </a:rPr>
            </a:br>
            <a:r>
              <a:rPr lang="es-CO" sz="3600" b="1" dirty="0">
                <a:ea typeface="Calibri"/>
                <a:cs typeface="Times New Roman"/>
              </a:rPr>
              <a:t>de su propio interior. </a:t>
            </a:r>
            <a:endParaRPr lang="es-CO" sz="3600" b="1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000" b="1" dirty="0" smtClean="0">
                <a:ea typeface="Calibri"/>
                <a:cs typeface="Times New Roman"/>
              </a:rPr>
              <a:t>MARINER</a:t>
            </a:r>
            <a:endParaRPr lang="es-CO" sz="20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5541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59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3968" y="692696"/>
            <a:ext cx="4572000" cy="52841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200" b="1" u="sng" dirty="0">
                <a:ea typeface="Calibri"/>
                <a:cs typeface="Times New Roman"/>
              </a:rPr>
              <a:t>Los grandes</a:t>
            </a:r>
            <a:r>
              <a:rPr lang="es-CO" sz="3200" b="1" dirty="0">
                <a:ea typeface="Calibri"/>
                <a:cs typeface="Times New Roman"/>
              </a:rPr>
              <a:t> hombres son </a:t>
            </a:r>
            <a:br>
              <a:rPr lang="es-CO" sz="3200" b="1" dirty="0">
                <a:ea typeface="Calibri"/>
                <a:cs typeface="Times New Roman"/>
              </a:rPr>
            </a:br>
            <a:r>
              <a:rPr lang="es-CO" sz="3200" b="1" dirty="0">
                <a:ea typeface="Calibri"/>
                <a:cs typeface="Times New Roman"/>
              </a:rPr>
              <a:t>como las más </a:t>
            </a:r>
            <a:r>
              <a:rPr lang="es-CO" sz="3200" b="1" u="sng" dirty="0">
                <a:ea typeface="Calibri"/>
                <a:cs typeface="Times New Roman"/>
              </a:rPr>
              <a:t>hermosas flores</a:t>
            </a:r>
            <a:r>
              <a:rPr lang="es-CO" sz="3200" b="1" dirty="0">
                <a:ea typeface="Calibri"/>
                <a:cs typeface="Times New Roman"/>
              </a:rPr>
              <a:t>. </a:t>
            </a:r>
            <a:br>
              <a:rPr lang="es-CO" sz="3200" b="1" dirty="0">
                <a:ea typeface="Calibri"/>
                <a:cs typeface="Times New Roman"/>
              </a:rPr>
            </a:br>
            <a:r>
              <a:rPr lang="es-CO" sz="3200" b="1" dirty="0">
                <a:ea typeface="Calibri"/>
                <a:cs typeface="Times New Roman"/>
              </a:rPr>
              <a:t>Crecen a pesar del estiércol </a:t>
            </a:r>
            <a:br>
              <a:rPr lang="es-CO" sz="3200" b="1" dirty="0">
                <a:ea typeface="Calibri"/>
                <a:cs typeface="Times New Roman"/>
              </a:rPr>
            </a:br>
            <a:r>
              <a:rPr lang="es-CO" sz="3200" b="1" dirty="0">
                <a:ea typeface="Calibri"/>
                <a:cs typeface="Times New Roman"/>
              </a:rPr>
              <a:t>que echan sobre ellos </a:t>
            </a:r>
            <a:br>
              <a:rPr lang="es-CO" sz="3200" b="1" dirty="0">
                <a:ea typeface="Calibri"/>
                <a:cs typeface="Times New Roman"/>
              </a:rPr>
            </a:br>
            <a:r>
              <a:rPr lang="es-CO" sz="3200" b="1" dirty="0">
                <a:ea typeface="Calibri"/>
                <a:cs typeface="Times New Roman"/>
              </a:rPr>
              <a:t>los envidiosos y los imbéciles</a:t>
            </a:r>
            <a:r>
              <a:rPr lang="es-CO" sz="3200" b="1" dirty="0" smtClean="0"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200" b="1" dirty="0" smtClean="0">
                <a:ea typeface="Calibri"/>
                <a:cs typeface="Times New Roman"/>
              </a:rPr>
              <a:t>      MARINER</a:t>
            </a:r>
            <a:endParaRPr lang="es-CO" sz="32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248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0.gstatic.com/images?q=tbn:ANd9GcQLb3SABi-2Igif6fM36zzuKxOjYAxMhxsO8eSmety672O2MmT1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670" y="3789040"/>
            <a:ext cx="8784976" cy="2731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600" b="1" dirty="0">
                <a:solidFill>
                  <a:schemeClr val="bg1"/>
                </a:solidFill>
                <a:ea typeface="Calibri"/>
                <a:cs typeface="Times New Roman"/>
              </a:rPr>
              <a:t>Ser capaz de morir por </a:t>
            </a:r>
            <a:r>
              <a:rPr lang="es-CO" sz="3600" b="1" dirty="0" smtClean="0">
                <a:solidFill>
                  <a:schemeClr val="bg1"/>
                </a:solidFill>
                <a:ea typeface="Calibri"/>
                <a:cs typeface="Times New Roman"/>
              </a:rPr>
              <a:t>una </a:t>
            </a:r>
            <a:r>
              <a:rPr lang="es-CO" sz="3600" b="1" dirty="0">
                <a:solidFill>
                  <a:schemeClr val="bg1"/>
                </a:solidFill>
                <a:ea typeface="Calibri"/>
                <a:cs typeface="Times New Roman"/>
              </a:rPr>
              <a:t>idea no es grandeza.</a:t>
            </a:r>
            <a:br>
              <a:rPr lang="es-CO" sz="36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3600" b="1" dirty="0">
                <a:solidFill>
                  <a:schemeClr val="bg1"/>
                </a:solidFill>
                <a:ea typeface="Calibri"/>
                <a:cs typeface="Times New Roman"/>
              </a:rPr>
              <a:t>La grandeza es tener la idea</a:t>
            </a:r>
            <a:r>
              <a:rPr lang="es-CO" sz="3600" b="1" dirty="0" smtClean="0">
                <a:solidFill>
                  <a:schemeClr val="bg1"/>
                </a:solidFill>
                <a:ea typeface="Calibri"/>
                <a:cs typeface="Times New Roman"/>
              </a:rPr>
              <a:t>.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3600" b="1" dirty="0" smtClean="0">
                <a:solidFill>
                  <a:schemeClr val="bg1"/>
                </a:solidFill>
                <a:ea typeface="Calibri"/>
                <a:cs typeface="Times New Roman"/>
              </a:rPr>
              <a:t> MARINER</a:t>
            </a:r>
            <a:endParaRPr lang="es-CO" sz="3600" b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217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yomeamomas.com/wp-content/uploads/2012/10/4666077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92"/>
            <a:ext cx="9151992" cy="686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36096" y="188640"/>
            <a:ext cx="3240360" cy="616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Para las cosas grandes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y arduas se necesitan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combinación sosegada,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voluntad decidida,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acción vigorosa,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cabeza de hielo,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  <a:t>corazón de fuego y </a:t>
            </a:r>
            <a:br>
              <a:rPr lang="es-CO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es-CO" sz="2800" b="1" u="sng" dirty="0">
                <a:solidFill>
                  <a:schemeClr val="bg1"/>
                </a:solidFill>
                <a:ea typeface="Calibri"/>
                <a:cs typeface="Times New Roman"/>
              </a:rPr>
              <a:t>mano de </a:t>
            </a:r>
            <a:r>
              <a:rPr lang="es-CO" sz="2800" b="1" u="sng" dirty="0" smtClean="0">
                <a:solidFill>
                  <a:schemeClr val="bg1"/>
                </a:solidFill>
                <a:ea typeface="Calibri"/>
                <a:cs typeface="Times New Roman"/>
              </a:rPr>
              <a:t>hierro.</a:t>
            </a:r>
            <a:endParaRPr lang="es-CO" sz="2800" b="1" u="sng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u="sng" dirty="0" smtClean="0">
                <a:solidFill>
                  <a:schemeClr val="bg1"/>
                </a:solidFill>
                <a:ea typeface="Calibri"/>
                <a:cs typeface="Times New Roman"/>
              </a:rPr>
              <a:t>MARINER</a:t>
            </a:r>
            <a:endParaRPr lang="es-CO" sz="2800" b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614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1.gstatic.com/images?q=tbn:ANd9GcROE2qNa7uY4rUkXXuPR3xjmYtw0KY_ThK-uoE74J9uwZNPIedV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1720" y="5301208"/>
            <a:ext cx="684076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s-CO" sz="3600" b="1" dirty="0">
                <a:ea typeface="Calibri"/>
                <a:cs typeface="Times New Roman"/>
              </a:rPr>
              <a:t>Nada grande se ha realizado </a:t>
            </a:r>
            <a:br>
              <a:rPr lang="es-CO" sz="3600" b="1" dirty="0">
                <a:ea typeface="Calibri"/>
                <a:cs typeface="Times New Roman"/>
              </a:rPr>
            </a:br>
            <a:r>
              <a:rPr lang="es-CO" sz="3600" b="1" dirty="0">
                <a:ea typeface="Calibri"/>
                <a:cs typeface="Times New Roman"/>
              </a:rPr>
              <a:t>nunca sin entusiasmo</a:t>
            </a:r>
            <a:r>
              <a:rPr lang="es-CO" sz="3600" b="1" dirty="0" smtClean="0">
                <a:ea typeface="Calibri"/>
                <a:cs typeface="Times New Roman"/>
              </a:rPr>
              <a:t>.</a:t>
            </a:r>
            <a:r>
              <a:rPr lang="es-CO" sz="3600" b="1" dirty="0">
                <a:solidFill>
                  <a:prstClr val="black"/>
                </a:solidFill>
                <a:ea typeface="Calibri"/>
                <a:cs typeface="Times New Roman"/>
              </a:rPr>
              <a:t> </a:t>
            </a:r>
            <a:r>
              <a:rPr lang="es-CO" sz="3600" b="1" dirty="0" smtClean="0">
                <a:solidFill>
                  <a:prstClr val="black"/>
                </a:solidFill>
                <a:ea typeface="Calibri"/>
                <a:cs typeface="Times New Roman"/>
              </a:rPr>
              <a:t>M</a:t>
            </a:r>
            <a:r>
              <a:rPr lang="es-CO" sz="3600" b="1" dirty="0" smtClean="0">
                <a:ea typeface="Calibri"/>
                <a:cs typeface="Times New Roman"/>
              </a:rPr>
              <a:t>ARINER</a:t>
            </a:r>
            <a:endParaRPr lang="es-CO" sz="36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846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82" y="0"/>
            <a:ext cx="9155281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423563"/>
            <a:ext cx="7272808" cy="5529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4000" b="1" dirty="0">
                <a:ea typeface="Calibri"/>
                <a:cs typeface="Times New Roman"/>
              </a:rPr>
              <a:t>Un hombre no es mayor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que otro hasta que no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hace cosas mayores.</a:t>
            </a:r>
            <a:r>
              <a:rPr lang="es-CO" sz="4000" b="1" dirty="0" smtClean="0">
                <a:solidFill>
                  <a:srgbClr val="3A6A9A"/>
                </a:solidFill>
                <a:effectLst/>
                <a:latin typeface="Verdana"/>
                <a:ea typeface="Calibri"/>
                <a:cs typeface="Times New Roman"/>
              </a:rPr>
              <a:t> </a:t>
            </a:r>
            <a:r>
              <a:rPr lang="es-CO" sz="4000" b="1" dirty="0">
                <a:ea typeface="Calibri"/>
                <a:cs typeface="Times New Roman"/>
              </a:rPr>
              <a:t>El silencio es el pudor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de los grandes caracteres;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la queja es una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prostitución del carácter. </a:t>
            </a:r>
            <a:endParaRPr lang="es-CO" sz="4000" b="1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000" b="1" dirty="0" smtClean="0">
                <a:ea typeface="Calibri"/>
                <a:cs typeface="Times New Roman"/>
              </a:rPr>
              <a:t>MARINER</a:t>
            </a:r>
            <a:endParaRPr lang="es-CO" sz="20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385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izaping.com/wp-content/uploads/2010/01/Khagendra_Thapa_Magar_1_thum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80112" cy="68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80112" y="706966"/>
            <a:ext cx="3456384" cy="5842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4000" b="1" dirty="0">
                <a:ea typeface="Calibri"/>
                <a:cs typeface="Times New Roman"/>
              </a:rPr>
              <a:t>La cosas grandes que uno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quisiera hacer, los hombres </a:t>
            </a:r>
            <a:br>
              <a:rPr lang="es-CO" sz="4000" b="1" dirty="0">
                <a:ea typeface="Calibri"/>
                <a:cs typeface="Times New Roman"/>
              </a:rPr>
            </a:br>
            <a:r>
              <a:rPr lang="es-CO" sz="4000" b="1" dirty="0">
                <a:ea typeface="Calibri"/>
                <a:cs typeface="Times New Roman"/>
              </a:rPr>
              <a:t>pequeños las estorban</a:t>
            </a:r>
            <a:r>
              <a:rPr lang="es-CO" sz="4000" b="1" dirty="0" smtClean="0"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CO" sz="2800" b="1" dirty="0" smtClean="0">
                <a:ea typeface="Calibri"/>
                <a:cs typeface="Times New Roman"/>
              </a:rPr>
              <a:t>MARINER</a:t>
            </a:r>
            <a:endParaRPr lang="es-CO" sz="28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064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142</Words>
  <Application>Microsoft Office PowerPoint</Application>
  <PresentationFormat>Presentación en pantalla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IRENE</dc:creator>
  <cp:lastModifiedBy>IRENE</cp:lastModifiedBy>
  <cp:revision>7</cp:revision>
  <dcterms:created xsi:type="dcterms:W3CDTF">2014-06-29T12:25:35Z</dcterms:created>
  <dcterms:modified xsi:type="dcterms:W3CDTF">2014-06-29T16:45:15Z</dcterms:modified>
</cp:coreProperties>
</file>