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0" autoAdjust="0"/>
    <p:restoredTop sz="94660"/>
  </p:normalViewPr>
  <p:slideViewPr>
    <p:cSldViewPr snapToGrid="0">
      <p:cViewPr varScale="1">
        <p:scale>
          <a:sx n="59" d="100"/>
          <a:sy n="59" d="100"/>
        </p:scale>
        <p:origin x="54" y="6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E215F-9756-4642-AF40-811185E3B85E}" type="datetimeFigureOut">
              <a:rPr lang="es-CO" smtClean="0"/>
              <a:t>10/10/2016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63C9A-940C-469D-AB34-702ACDE61E0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97018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E215F-9756-4642-AF40-811185E3B85E}" type="datetimeFigureOut">
              <a:rPr lang="es-CO" smtClean="0"/>
              <a:t>10/10/2016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63C9A-940C-469D-AB34-702ACDE61E0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737407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E215F-9756-4642-AF40-811185E3B85E}" type="datetimeFigureOut">
              <a:rPr lang="es-CO" smtClean="0"/>
              <a:t>10/10/2016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63C9A-940C-469D-AB34-702ACDE61E0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3168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E215F-9756-4642-AF40-811185E3B85E}" type="datetimeFigureOut">
              <a:rPr lang="es-CO" smtClean="0"/>
              <a:t>10/10/2016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63C9A-940C-469D-AB34-702ACDE61E0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29080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E215F-9756-4642-AF40-811185E3B85E}" type="datetimeFigureOut">
              <a:rPr lang="es-CO" smtClean="0"/>
              <a:t>10/10/2016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63C9A-940C-469D-AB34-702ACDE61E0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17033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E215F-9756-4642-AF40-811185E3B85E}" type="datetimeFigureOut">
              <a:rPr lang="es-CO" smtClean="0"/>
              <a:t>10/10/2016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63C9A-940C-469D-AB34-702ACDE61E0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01535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E215F-9756-4642-AF40-811185E3B85E}" type="datetimeFigureOut">
              <a:rPr lang="es-CO" smtClean="0"/>
              <a:t>10/10/2016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63C9A-940C-469D-AB34-702ACDE61E0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239287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E215F-9756-4642-AF40-811185E3B85E}" type="datetimeFigureOut">
              <a:rPr lang="es-CO" smtClean="0"/>
              <a:t>10/10/2016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63C9A-940C-469D-AB34-702ACDE61E0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82900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E215F-9756-4642-AF40-811185E3B85E}" type="datetimeFigureOut">
              <a:rPr lang="es-CO" smtClean="0"/>
              <a:t>10/10/2016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63C9A-940C-469D-AB34-702ACDE61E0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356138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E215F-9756-4642-AF40-811185E3B85E}" type="datetimeFigureOut">
              <a:rPr lang="es-CO" smtClean="0"/>
              <a:t>10/10/2016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63C9A-940C-469D-AB34-702ACDE61E0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17703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E215F-9756-4642-AF40-811185E3B85E}" type="datetimeFigureOut">
              <a:rPr lang="es-CO" smtClean="0"/>
              <a:t>10/10/2016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63C9A-940C-469D-AB34-702ACDE61E0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491408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5968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1E215F-9756-4642-AF40-811185E3B85E}" type="datetimeFigureOut">
              <a:rPr lang="es-CO" smtClean="0"/>
              <a:t>10/10/2016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963C9A-940C-469D-AB34-702ACDE61E0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49040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7534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8269705" y="5454317"/>
            <a:ext cx="219776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Chiquitita-Instrumental </a:t>
            </a:r>
            <a:r>
              <a:rPr lang="es-CO" sz="1000" b="1" i="1" dirty="0" err="1" smtClean="0"/>
              <a:t>Harp</a:t>
            </a:r>
            <a:endParaRPr lang="es-CO" sz="1000" b="1" i="1" dirty="0"/>
          </a:p>
        </p:txBody>
      </p:sp>
      <p:pic>
        <p:nvPicPr>
          <p:cNvPr id="4" name="CHIQUITITA-_Instrumental_Har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092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442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5190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1475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5415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6866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4460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0283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8749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8008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5680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4176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1205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1156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7807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4355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0849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9211584" y="469049"/>
            <a:ext cx="23226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/>
              <a:t>Al inicio los recién nacidos son tan pequeños y delicados. </a:t>
            </a:r>
          </a:p>
        </p:txBody>
      </p:sp>
    </p:spTree>
    <p:extLst>
      <p:ext uri="{BB962C8B-B14F-4D97-AF65-F5344CB8AC3E}">
        <p14:creationId xmlns:p14="http://schemas.microsoft.com/office/powerpoint/2010/main" val="3634130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6353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8338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1684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6721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5578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0444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86418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1104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50088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4701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97047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92232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91490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85117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82813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72993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39167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34572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74417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41065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04609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46690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60488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55175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0797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4489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79803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38</Words>
  <Application>Microsoft Office PowerPoint</Application>
  <PresentationFormat>Panorámica</PresentationFormat>
  <Paragraphs>6</Paragraphs>
  <Slides>45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51" baseType="lpstr">
      <vt:lpstr>Arial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jeremías candelo valencia</cp:lastModifiedBy>
  <cp:revision>8</cp:revision>
  <dcterms:created xsi:type="dcterms:W3CDTF">2016-10-10T19:32:43Z</dcterms:created>
  <dcterms:modified xsi:type="dcterms:W3CDTF">2016-10-11T00:24:22Z</dcterms:modified>
</cp:coreProperties>
</file>