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4" r:id="rId2"/>
  </p:sldMasterIdLst>
  <p:notesMasterIdLst>
    <p:notesMasterId r:id="rId17"/>
  </p:notesMasterIdLst>
  <p:sldIdLst>
    <p:sldId id="262" r:id="rId3"/>
    <p:sldId id="257" r:id="rId4"/>
    <p:sldId id="273" r:id="rId5"/>
    <p:sldId id="278" r:id="rId6"/>
    <p:sldId id="271" r:id="rId7"/>
    <p:sldId id="256" r:id="rId8"/>
    <p:sldId id="274" r:id="rId9"/>
    <p:sldId id="266" r:id="rId10"/>
    <p:sldId id="279" r:id="rId11"/>
    <p:sldId id="276" r:id="rId12"/>
    <p:sldId id="269" r:id="rId13"/>
    <p:sldId id="280" r:id="rId14"/>
    <p:sldId id="281" r:id="rId15"/>
    <p:sldId id="282" r:id="rId16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0zAxNQXEgeOEcj7cd46Ug==" hashData="xES8/PzBoEqSs43c20FHQ53ycNGQHK5fY+VDfwr+r0IW/VCMKJW+8Uu+bZfduZXyzchLSEBDz494EA0ZTqM0K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FF99CC"/>
    <a:srgbClr val="0000FF"/>
    <a:srgbClr val="800000"/>
    <a:srgbClr val="66FF33"/>
    <a:srgbClr val="00FFCC"/>
    <a:srgbClr val="FF3300"/>
    <a:srgbClr val="E12D1F"/>
    <a:srgbClr val="D91D09"/>
    <a:srgbClr val="00582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B08014-A516-493E-9187-A5A0DE154341}" type="datetimeFigureOut">
              <a:rPr lang="es-ES" smtClean="0"/>
              <a:t>21/01/2015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70A86E-FF2C-43E1-B03D-E83A50ADC7A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3404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70A86E-FF2C-43E1-B03D-E83A50ADC7AC}" type="slidenum">
              <a:rPr lang="es-ES" smtClean="0"/>
              <a:t>13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659163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B3098-800A-4760-8D3E-41890B6E9CE6}" type="datetimeFigureOut">
              <a:rPr lang="es-ES" smtClean="0"/>
              <a:t>21/01/2015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82785D-2E4E-4FF0-990F-B0B663251E4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206733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B3098-800A-4760-8D3E-41890B6E9CE6}" type="datetimeFigureOut">
              <a:rPr lang="es-ES" smtClean="0"/>
              <a:t>21/01/2015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82785D-2E4E-4FF0-990F-B0B663251E4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54545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B3098-800A-4760-8D3E-41890B6E9CE6}" type="datetimeFigureOut">
              <a:rPr lang="es-ES" smtClean="0"/>
              <a:t>21/01/2015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82785D-2E4E-4FF0-990F-B0B663251E4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584333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B3098-800A-4760-8D3E-41890B6E9CE6}" type="datetimeFigureOut">
              <a:rPr lang="es-ES" smtClean="0"/>
              <a:t>21/01/2015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82785D-2E4E-4FF0-990F-B0B663251E4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35853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B3098-800A-4760-8D3E-41890B6E9CE6}" type="datetimeFigureOut">
              <a:rPr lang="es-ES" smtClean="0"/>
              <a:t>21/01/2015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82785D-2E4E-4FF0-990F-B0B663251E4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948898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B3098-800A-4760-8D3E-41890B6E9CE6}" type="datetimeFigureOut">
              <a:rPr lang="es-ES" smtClean="0"/>
              <a:t>21/01/2015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82785D-2E4E-4FF0-990F-B0B663251E4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905702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B3098-800A-4760-8D3E-41890B6E9CE6}" type="datetimeFigureOut">
              <a:rPr lang="es-ES" smtClean="0"/>
              <a:t>21/01/2015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82785D-2E4E-4FF0-990F-B0B663251E4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485034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B3098-800A-4760-8D3E-41890B6E9CE6}" type="datetimeFigureOut">
              <a:rPr lang="es-ES" smtClean="0"/>
              <a:t>21/01/2015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82785D-2E4E-4FF0-990F-B0B663251E4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171656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B3098-800A-4760-8D3E-41890B6E9CE6}" type="datetimeFigureOut">
              <a:rPr lang="es-ES" smtClean="0"/>
              <a:t>21/01/2015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82785D-2E4E-4FF0-990F-B0B663251E4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102126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B3098-800A-4760-8D3E-41890B6E9CE6}" type="datetimeFigureOut">
              <a:rPr lang="es-ES" smtClean="0"/>
              <a:t>21/01/2015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82785D-2E4E-4FF0-990F-B0B663251E4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23583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B3098-800A-4760-8D3E-41890B6E9CE6}" type="datetimeFigureOut">
              <a:rPr lang="es-ES" smtClean="0"/>
              <a:t>21/01/2015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82785D-2E4E-4FF0-990F-B0B663251E4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056903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527312-3060-4549-BA68-140B82D41F2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74698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4B3098-800A-4760-8D3E-41890B6E9CE6}" type="datetimeFigureOut">
              <a:rPr lang="es-ES" smtClean="0"/>
              <a:t>21/01/2015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82785D-2E4E-4FF0-990F-B0B663251E4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9113314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4FD0D69-9741-4F9B-9D95-C3382E12A04F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56475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gif"/><Relationship Id="rId5" Type="http://schemas.openxmlformats.org/officeDocument/2006/relationships/image" Target="../media/image27.gif"/><Relationship Id="rId4" Type="http://schemas.openxmlformats.org/officeDocument/2006/relationships/image" Target="../media/image26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64146" cy="6858000"/>
          </a:xfrm>
          <a:prstGeom prst="rect">
            <a:avLst/>
          </a:prstGeom>
          <a:effectLst/>
        </p:spPr>
      </p:pic>
      <p:sp>
        <p:nvSpPr>
          <p:cNvPr id="3" name="Rectángulo 2"/>
          <p:cNvSpPr/>
          <p:nvPr/>
        </p:nvSpPr>
        <p:spPr>
          <a:xfrm rot="19296292">
            <a:off x="2828924" y="1265783"/>
            <a:ext cx="6051176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1700213" indent="-1430338" defTabSz="357188"/>
            <a:r>
              <a:rPr lang="es-ES" sz="8000" b="1" dirty="0" smtClean="0">
                <a:ln/>
                <a:solidFill>
                  <a:srgbClr val="FFFF00"/>
                </a:solidFill>
                <a:effectLst>
                  <a:glow rad="228600">
                    <a:srgbClr val="D91D09"/>
                  </a:glow>
                </a:effectLst>
                <a:latin typeface="Monotype Corsiva" panose="03010101010201010101" pitchFamily="66" charset="0"/>
              </a:rPr>
              <a:t>   frases         </a:t>
            </a:r>
            <a:r>
              <a:rPr lang="es-ES" sz="8000" b="1" dirty="0" smtClean="0">
                <a:ln/>
                <a:solidFill>
                  <a:srgbClr val="FFFF00"/>
                </a:solidFill>
                <a:effectLst>
                  <a:glow rad="228600">
                    <a:srgbClr val="D91D09"/>
                  </a:glow>
                </a:effectLst>
                <a:latin typeface="Monotype Corsiva" panose="03010101010201010101" pitchFamily="66" charset="0"/>
              </a:rPr>
              <a:t>  Para Meditar</a:t>
            </a:r>
            <a:endParaRPr lang="es-ES" sz="8000" b="1" cap="none" spc="0" dirty="0">
              <a:ln/>
              <a:solidFill>
                <a:srgbClr val="FFFF00"/>
              </a:solidFill>
              <a:effectLst>
                <a:glow rad="228600">
                  <a:srgbClr val="D91D09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0983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>
        <p:sndAc>
          <p:stSnd>
            <p:snd r:embed="rId2" name="Richard Clayderman   Hungarian Sonata.wav"/>
          </p:stSnd>
        </p:sndAc>
      </p:transition>
    </mc:Choice>
    <mc:Fallback>
      <p:transition spd="slow" advTm="10000">
        <p:sndAc>
          <p:stSnd>
            <p:snd r:embed="rId2" name="Richard Clayderman   Hungarian Sonat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3.bp.blogspot.com/-C2rMSiaCmfU/UAyWYOIa4_I/AAAAAAAAaew/Rn1aSgACtHo/s1600/Paisajes+de+cascadas+%25281%2529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65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s://encrypted-tbn2.gstatic.com/images?q=tbn:ANd9GcSKiRiZLgVzxXFjyDtJgvft60bPuDp6mbz-j8pgcpUVYa3SP8s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25988" y="0"/>
            <a:ext cx="599290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s://encrypted-tbn2.gstatic.com/images?q=tbn:ANd9GcSKiRiZLgVzxXFjyDtJgvft60bPuDp6mbz-j8pgcpUVYa3SP8s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2259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4566395" y="0"/>
            <a:ext cx="337297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0000FF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Solo porque alguien no te ame como tu quieres, no significa que no te ama con todo su ser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.</a:t>
            </a:r>
          </a:p>
          <a:p>
            <a:r>
              <a:rPr lang="es-ES" b="1" dirty="0">
                <a:solidFill>
                  <a:srgbClr val="0000FF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       Gabriel García Márquez</a:t>
            </a:r>
            <a:endParaRPr lang="es-ES" b="1" dirty="0">
              <a:solidFill>
                <a:srgbClr val="0000FF"/>
              </a:solidFill>
              <a:effectLst>
                <a:glow rad="228600">
                  <a:schemeClr val="tx1"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2553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000">
        <p:newsflash/>
      </p:transition>
    </mc:Choice>
    <mc:Fallback>
      <p:transition spd="slow" advTm="17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64" y="0"/>
            <a:ext cx="5903259" cy="6858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903258" y="0"/>
            <a:ext cx="6288742" cy="6858000"/>
          </a:xfrm>
          <a:prstGeom prst="rect">
            <a:avLst/>
          </a:prstGeom>
          <a:ln>
            <a:noFill/>
          </a:ln>
        </p:spPr>
      </p:pic>
      <p:sp>
        <p:nvSpPr>
          <p:cNvPr id="4" name="CuadroTexto 3"/>
          <p:cNvSpPr txBox="1"/>
          <p:nvPr/>
        </p:nvSpPr>
        <p:spPr>
          <a:xfrm>
            <a:off x="6629401" y="5288340"/>
            <a:ext cx="625288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00FF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No tienes que herir para enseñar, y no </a:t>
            </a:r>
          </a:p>
          <a:p>
            <a:r>
              <a:rPr lang="es-ES" sz="3200" b="1" dirty="0" smtClean="0">
                <a:solidFill>
                  <a:srgbClr val="00FF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tienes que ser herido para aprender.</a:t>
            </a:r>
          </a:p>
          <a:p>
            <a:r>
              <a:rPr lang="es-ES" sz="3200" b="1" dirty="0" smtClean="0">
                <a:solidFill>
                  <a:srgbClr val="00FF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                                               </a:t>
            </a:r>
            <a:r>
              <a:rPr lang="es-ES" sz="2400" b="1" dirty="0" smtClean="0">
                <a:solidFill>
                  <a:srgbClr val="00FF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Ganga ji.</a:t>
            </a:r>
            <a:endParaRPr lang="es-ES" sz="2400" b="1" dirty="0">
              <a:solidFill>
                <a:srgbClr val="00FFFF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5824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>
        <p:newsflash/>
      </p:transition>
    </mc:Choice>
    <mc:Fallback>
      <p:transition spd="slow" advTm="15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dhoomwallpaper.com/wp-content/uploads/2014/09/wallpaper-nature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www.imagenesrf.com/imagenes12/gif-animados-de-paisajes-con-movimiento-4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9094" y="0"/>
            <a:ext cx="5992906" cy="6894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www.imagenesrf.com/imagenes12/gif-animados-de-paisajes-con-movimiento-4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6199095" cy="6894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96368" y="94129"/>
            <a:ext cx="120496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FFFF00"/>
                </a:solidFill>
                <a:effectLst>
                  <a:glow rad="101600">
                    <a:schemeClr val="accent6">
                      <a:lumMod val="50000"/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He amado hasta la locura, y eso a lo que llaman locura, para mi es la única forma  sensata de </a:t>
            </a:r>
            <a:r>
              <a:rPr lang="es-ES" sz="3200" b="1" dirty="0">
                <a:solidFill>
                  <a:srgbClr val="FFFF00"/>
                </a:solidFill>
                <a:effectLst>
                  <a:glow rad="101600">
                    <a:schemeClr val="accent6">
                      <a:lumMod val="50000"/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amar </a:t>
            </a:r>
            <a:r>
              <a:rPr lang="es-ES" sz="3200" b="1" dirty="0" smtClean="0">
                <a:solidFill>
                  <a:srgbClr val="FFFF00"/>
                </a:solidFill>
                <a:effectLst>
                  <a:glow rad="101600">
                    <a:schemeClr val="accent6">
                      <a:lumMod val="50000"/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                                                                         </a:t>
            </a:r>
            <a:r>
              <a:rPr lang="es-ES" sz="2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Francoise </a:t>
            </a:r>
            <a:r>
              <a:rPr lang="es-ES" sz="24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Sagan</a:t>
            </a:r>
            <a:endParaRPr lang="es-ES" sz="2400" b="1" dirty="0" smtClean="0">
              <a:solidFill>
                <a:schemeClr val="accent4">
                  <a:lumMod val="60000"/>
                  <a:lumOff val="40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26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0612"/>
            <a:ext cx="12192000" cy="6938612"/>
          </a:xfrm>
          <a:prstGeom prst="rect">
            <a:avLst/>
          </a:prstGeom>
        </p:spPr>
      </p:pic>
      <p:pic>
        <p:nvPicPr>
          <p:cNvPr id="16386" name="Picture 2" descr="http://4.bp.blogspot.com/-5thjnF9U0dA/UGqjcxrOe1I/AAAAAAAAE7M/kAP4MlchEW0/s1600/vita+senza+tempo+-+Foto+di+Daniela+Spurio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12" r="4762"/>
          <a:stretch/>
        </p:blipFill>
        <p:spPr bwMode="auto">
          <a:xfrm>
            <a:off x="0" y="-85726"/>
            <a:ext cx="4122698" cy="6938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4.bp.blogspot.com/-5thjnF9U0dA/UGqjcxrOe1I/AAAAAAAAE7M/kAP4MlchEW0/s1600/vita+senza+tempo+-+Foto+di+Daniela+Spurio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12" r="4762"/>
          <a:stretch/>
        </p:blipFill>
        <p:spPr bwMode="auto">
          <a:xfrm>
            <a:off x="4123819" y="-83169"/>
            <a:ext cx="4123765" cy="6938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4.bp.blogspot.com/-5thjnF9U0dA/UGqjcxrOe1I/AAAAAAAAE7M/kAP4MlchEW0/s1600/vita+senza+tempo+-+Foto+di+Daniela+Spurio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12" r="4762"/>
          <a:stretch/>
        </p:blipFill>
        <p:spPr bwMode="auto">
          <a:xfrm>
            <a:off x="8226225" y="-80612"/>
            <a:ext cx="4063506" cy="6938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79430" y="5473005"/>
            <a:ext cx="1221254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00FF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Nadie puede pertenecer jamás a otro… el amor es un contrato libre que se inicia en un chispazo y puede concluir del mismo modo. </a:t>
            </a:r>
          </a:p>
          <a:p>
            <a:r>
              <a:rPr lang="es-ES" sz="2800" b="1" dirty="0" smtClean="0">
                <a:solidFill>
                  <a:srgbClr val="0000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                                                                                                            </a:t>
            </a:r>
            <a:r>
              <a:rPr lang="es-ES" sz="2800" b="1" dirty="0" smtClean="0">
                <a:solidFill>
                  <a:srgbClr val="00FFFF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Isabel  </a:t>
            </a:r>
            <a:r>
              <a:rPr lang="es-ES" sz="2800" b="1" dirty="0" smtClean="0">
                <a:solidFill>
                  <a:srgbClr val="00FFFF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Allende</a:t>
            </a:r>
            <a:endParaRPr lang="es-ES" sz="2800" b="1" dirty="0">
              <a:solidFill>
                <a:srgbClr val="00FFFF"/>
              </a:solidFill>
              <a:effectLst>
                <a:glow rad="228600">
                  <a:schemeClr val="bg1"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8719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>
        <p:newsflash/>
      </p:transition>
    </mc:Choice>
    <mc:Fallback>
      <p:transition spd="slow" advTm="15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psdeluxe.com/wp-content/uploads/2011/08/best_photoshop/striking_nature_scen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3447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encrypted-tbn1.gstatic.com/images?q=tbn:ANd9GcQOeCALrgOpikF0hvAkFsuPT9Gw_YSoFvz5s5Uj8a1zmNivMkqcV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" y="0"/>
            <a:ext cx="6199094" cy="6992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s://encrypted-tbn1.gstatic.com/images?q=tbn:ANd9GcQOeCALrgOpikF0hvAkFsuPT9Gw_YSoFvz5s5Uj8a1zmNivMkqcV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9095" y="0"/>
            <a:ext cx="5992905" cy="6992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uadroTexto 5"/>
          <p:cNvSpPr txBox="1"/>
          <p:nvPr/>
        </p:nvSpPr>
        <p:spPr>
          <a:xfrm>
            <a:off x="900953" y="0"/>
            <a:ext cx="1139414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Puedes cerrar tus ojos a las cosas que no quieres ver.</a:t>
            </a:r>
          </a:p>
          <a:p>
            <a:r>
              <a:rPr lang="es-ES" sz="3200" b="1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Pero no puedes cerrar tu corazón a las cosas que no quieres </a:t>
            </a:r>
            <a:r>
              <a:rPr lang="es-ES" sz="3200" b="1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sentir. </a:t>
            </a:r>
            <a:endParaRPr lang="es-ES" sz="3200" b="1" dirty="0" smtClean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r>
              <a:rPr lang="es-ES" sz="3200" b="1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                                                                                                  Johnny </a:t>
            </a:r>
            <a:r>
              <a:rPr lang="es-ES" sz="3200" b="1" dirty="0" err="1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Depp</a:t>
            </a:r>
            <a:endParaRPr lang="es-ES" sz="32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2630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http://www.fondos7.net/wallpaper-original/wallpapers/Natural-Wallpaper-12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14"/>
          <a:stretch/>
        </p:blipFill>
        <p:spPr bwMode="auto">
          <a:xfrm>
            <a:off x="1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fotos.subefotos.com/480818c8782fe70738aa86666d7a97a7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0666" y="0"/>
            <a:ext cx="6201335" cy="6965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9789459" y="-12750"/>
            <a:ext cx="221876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El que no es suficientemente valiente como para asumir riesgos, </a:t>
            </a:r>
          </a:p>
          <a:p>
            <a:pPr algn="ctr"/>
            <a:r>
              <a:rPr lang="es-ES" sz="28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no lograra </a:t>
            </a:r>
          </a:p>
          <a:p>
            <a:pPr algn="ctr"/>
            <a:r>
              <a:rPr lang="es-ES" sz="28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nada </a:t>
            </a:r>
          </a:p>
          <a:p>
            <a:pPr algn="ctr"/>
            <a:r>
              <a:rPr lang="es-ES" sz="28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en </a:t>
            </a:r>
          </a:p>
          <a:p>
            <a:pPr algn="ctr"/>
            <a:r>
              <a:rPr lang="es-ES" sz="28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La </a:t>
            </a:r>
            <a:r>
              <a:rPr lang="es-ES" sz="28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vida.</a:t>
            </a:r>
            <a:endParaRPr lang="es-ES" sz="2800" b="1" dirty="0" smtClean="0">
              <a:effectLst>
                <a:glow rad="101600">
                  <a:schemeClr val="bg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r>
              <a:rPr lang="es-ES" sz="28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Muhammad Ali</a:t>
            </a:r>
            <a:endParaRPr lang="es-ES" sz="28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Picture 2" descr="http://fotos.subefotos.com/480818c8782fe70738aa86666d7a97a7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37831" y="-12750"/>
            <a:ext cx="6201335" cy="6965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1739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>
        <p:newsflash/>
      </p:transition>
    </mc:Choice>
    <mc:Fallback>
      <p:transition spd="slow" advTm="15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p1.pichost.me/i/67/19131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necesitodetodos.org/wp-content/uploads/2014/12/hombre-naturaleza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36" r="6750"/>
          <a:stretch/>
        </p:blipFill>
        <p:spPr bwMode="auto">
          <a:xfrm flipH="1">
            <a:off x="0" y="-53789"/>
            <a:ext cx="6239436" cy="6911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necesitodetodos.org/wp-content/uploads/2014/12/hombre-naturaleza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36" r="6750"/>
          <a:stretch/>
        </p:blipFill>
        <p:spPr bwMode="auto">
          <a:xfrm>
            <a:off x="6239436" y="-40341"/>
            <a:ext cx="5979456" cy="6938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uadroTexto 9"/>
          <p:cNvSpPr txBox="1"/>
          <p:nvPr/>
        </p:nvSpPr>
        <p:spPr>
          <a:xfrm>
            <a:off x="10132358" y="0"/>
            <a:ext cx="197784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00206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Hay grandes hombres que hacen a todos los demás sentirse pequeños, pero la verdadera grandeza consiste en hacer que todos se sientan </a:t>
            </a:r>
            <a:r>
              <a:rPr lang="es-ES" sz="2400" b="1" dirty="0" smtClean="0">
                <a:solidFill>
                  <a:srgbClr val="00206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grandes.</a:t>
            </a:r>
            <a:endParaRPr lang="es-ES" sz="2400" b="1" dirty="0" smtClean="0">
              <a:solidFill>
                <a:srgbClr val="00206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endParaRPr lang="es-ES" sz="2400" b="1" dirty="0" smtClean="0">
              <a:solidFill>
                <a:srgbClr val="00206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endParaRPr lang="es-ES" sz="2400" b="1" dirty="0">
              <a:solidFill>
                <a:srgbClr val="00206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endParaRPr lang="es-ES" sz="2400" b="1" dirty="0" smtClean="0">
              <a:solidFill>
                <a:srgbClr val="00206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endParaRPr lang="es-ES" sz="2400" b="1" dirty="0" smtClean="0">
              <a:solidFill>
                <a:srgbClr val="00206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r>
              <a:rPr lang="es-ES" sz="2400" b="1" dirty="0" smtClean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Charles Dickens</a:t>
            </a:r>
            <a:endParaRPr lang="es-ES" sz="2400" b="1" dirty="0">
              <a:solidFill>
                <a:srgbClr val="00206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5460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www.iwebdesigner.it/wp-content/uploads/2012/01/manipolazione-immagini-uomo-e-natu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odin.mobile9.com/download/media/41/waterfall_6u1skjwk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626838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odin.mobile9.com/download/media/41/waterfall_6u1skjwk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68383" y="0"/>
            <a:ext cx="592361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10745413" y="0"/>
            <a:ext cx="134302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solidFill>
                  <a:srgbClr val="0000FF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El que se queda quieto se </a:t>
            </a:r>
            <a:r>
              <a:rPr lang="es-ES" sz="2800" b="1" dirty="0" smtClean="0">
                <a:solidFill>
                  <a:srgbClr val="0000FF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oxida.</a:t>
            </a:r>
          </a:p>
          <a:p>
            <a:r>
              <a:rPr lang="es-ES" sz="2400" b="1" dirty="0" smtClean="0">
                <a:solidFill>
                  <a:srgbClr val="0000FF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Oscar </a:t>
            </a:r>
            <a:r>
              <a:rPr lang="es-ES" sz="2400" b="1" dirty="0">
                <a:solidFill>
                  <a:srgbClr val="0000FF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de la </a:t>
            </a:r>
            <a:r>
              <a:rPr lang="es-ES" sz="2400" b="1" dirty="0" smtClean="0">
                <a:solidFill>
                  <a:srgbClr val="0000FF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Renta</a:t>
            </a:r>
            <a:endParaRPr lang="es-ES" sz="2400" b="1" dirty="0">
              <a:solidFill>
                <a:srgbClr val="0000FF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0697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img.desmotivaciones.es/201102/Wallpaper12621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3" t="6556" r="4992" b="21554"/>
          <a:stretch/>
        </p:blipFill>
        <p:spPr bwMode="auto">
          <a:xfrm>
            <a:off x="-121026" y="0"/>
            <a:ext cx="123130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2"/>
          <a:stretch/>
        </p:blipFill>
        <p:spPr>
          <a:xfrm>
            <a:off x="-121027" y="0"/>
            <a:ext cx="6011960" cy="6858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89"/>
          <a:stretch/>
        </p:blipFill>
        <p:spPr>
          <a:xfrm flipH="1">
            <a:off x="5890933" y="0"/>
            <a:ext cx="6313392" cy="6858000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4975412" y="5473005"/>
            <a:ext cx="736226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Cuando me toque morir nadie morirá en mi lugar</a:t>
            </a:r>
          </a:p>
          <a:p>
            <a:r>
              <a:rPr lang="es-ES" sz="2800" b="1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Así que hoy he  decidido vivir lo que nadie vivirá por mí.</a:t>
            </a:r>
          </a:p>
          <a:p>
            <a:r>
              <a:rPr lang="es-ES" sz="2800" b="1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                                                                 </a:t>
            </a:r>
            <a:r>
              <a:rPr lang="es-ES" sz="2800" b="1" dirty="0" err="1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Alvaro</a:t>
            </a:r>
            <a:r>
              <a:rPr lang="es-ES" sz="2800" b="1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 mora</a:t>
            </a:r>
            <a:endParaRPr lang="es-ES" sz="28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7059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1.bp.blogspot.com/-P5oxVurDAg4/Uz2688wwcrI/AAAAAAAAD3U/koaijN-TXlc/s1600/Amazing-HD-Amazing-World-Wallpap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://fc00.deviantart.net/fs43/i/2009/145/5/3/natural_photoshop_by_wilson_naraku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56"/>
          <a:stretch/>
        </p:blipFill>
        <p:spPr bwMode="auto">
          <a:xfrm>
            <a:off x="18751" y="0"/>
            <a:ext cx="614224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0997" y="0"/>
            <a:ext cx="6037729" cy="6858000"/>
          </a:xfrm>
          <a:prstGeom prst="rect">
            <a:avLst/>
          </a:prstGeom>
        </p:spPr>
      </p:pic>
      <p:sp>
        <p:nvSpPr>
          <p:cNvPr id="11" name="CuadroTexto 10"/>
          <p:cNvSpPr txBox="1"/>
          <p:nvPr/>
        </p:nvSpPr>
        <p:spPr>
          <a:xfrm>
            <a:off x="-6725" y="5473005"/>
            <a:ext cx="350437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FFC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El que no vive para servir, no sirve para vivir.    </a:t>
            </a:r>
          </a:p>
          <a:p>
            <a:r>
              <a:rPr lang="es-ES" sz="2800" b="1" dirty="0">
                <a:solidFill>
                  <a:srgbClr val="FFC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	</a:t>
            </a:r>
            <a:r>
              <a:rPr lang="es-ES" sz="2800" b="1" dirty="0" smtClean="0">
                <a:solidFill>
                  <a:srgbClr val="FFC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Teresa de Calcuta                                  </a:t>
            </a:r>
            <a:endParaRPr lang="es-ES" sz="2400" b="1" dirty="0">
              <a:solidFill>
                <a:srgbClr val="FFC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6415165" y="5809816"/>
            <a:ext cx="552266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Adonde el corazón se inclina el pie camina.</a:t>
            </a:r>
          </a:p>
          <a:p>
            <a:r>
              <a:rPr lang="es-ES" sz="2800" b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Alejandro </a:t>
            </a:r>
            <a:r>
              <a:rPr lang="es-ES" sz="2800" b="1" dirty="0" err="1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Jodoroswsky</a:t>
            </a:r>
            <a:endParaRPr lang="es-ES" sz="2800" b="1" dirty="0">
              <a:solidFill>
                <a:srgbClr val="0000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5258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>
        <p:newsflash/>
      </p:transition>
    </mc:Choice>
    <mc:Fallback>
      <p:transition spd="slow" advTm="12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10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decel="10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10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10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o 8"/>
          <p:cNvGrpSpPr/>
          <p:nvPr/>
        </p:nvGrpSpPr>
        <p:grpSpPr>
          <a:xfrm>
            <a:off x="-45771" y="0"/>
            <a:ext cx="12237771" cy="6858000"/>
            <a:chOff x="0" y="0"/>
            <a:chExt cx="12192000" cy="6858000"/>
          </a:xfrm>
        </p:grpSpPr>
        <p:pic>
          <p:nvPicPr>
            <p:cNvPr id="11" name="Picture 2" descr="http://fc00.deviantart.net/fs70/f/2010/152/d/5/green_nature_eye_by_mu6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86"/>
            <a:stretch/>
          </p:blipFill>
          <p:spPr bwMode="auto">
            <a:xfrm>
              <a:off x="5970493" y="0"/>
              <a:ext cx="6221507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2" descr="http://fc00.deviantart.net/fs70/f/2010/152/d/5/green_nature_eye_by_mu6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17"/>
            <a:stretch/>
          </p:blipFill>
          <p:spPr bwMode="auto">
            <a:xfrm flipH="1">
              <a:off x="0" y="0"/>
              <a:ext cx="6019051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3" name="Imagen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19"/>
          <a:stretch/>
        </p:blipFill>
        <p:spPr>
          <a:xfrm>
            <a:off x="-30339" y="0"/>
            <a:ext cx="6178225" cy="6858000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19"/>
          <a:stretch/>
        </p:blipFill>
        <p:spPr>
          <a:xfrm flipH="1">
            <a:off x="6130618" y="0"/>
            <a:ext cx="6049112" cy="6858000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2886292" y="5796316"/>
            <a:ext cx="8058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No dependas de nadie en este mundo, porque hasta tu sombra te abandona cuando estás en la </a:t>
            </a:r>
            <a:r>
              <a:rPr lang="es-ES" sz="2800" b="1" dirty="0" smtClean="0"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oscuridad.</a:t>
            </a:r>
            <a:endParaRPr lang="es-ES" sz="2800" b="1" dirty="0">
              <a:effectLst>
                <a:glow rad="101600">
                  <a:srgbClr val="0000FF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6741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>
        <p:newsflash/>
      </p:transition>
    </mc:Choice>
    <mc:Fallback>
      <p:transition spd="slow" advTm="12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4325" y="382066"/>
            <a:ext cx="4544472" cy="4572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3567" y="578968"/>
            <a:ext cx="1379650" cy="1485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905" y="382066"/>
            <a:ext cx="1379650" cy="1485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upo 7"/>
          <p:cNvGrpSpPr/>
          <p:nvPr/>
        </p:nvGrpSpPr>
        <p:grpSpPr>
          <a:xfrm>
            <a:off x="10547650" y="5172214"/>
            <a:ext cx="1191483" cy="1407009"/>
            <a:chOff x="8054116" y="4550394"/>
            <a:chExt cx="1485118" cy="1980158"/>
          </a:xfrm>
        </p:grpSpPr>
        <p:pic>
          <p:nvPicPr>
            <p:cNvPr id="9" name="Picture 4" descr="http://www.drogbaster.it/Gif_glitter_amore.gi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54116" y="4550394"/>
              <a:ext cx="1485118" cy="198015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CuadroTexto 9"/>
            <p:cNvSpPr txBox="1"/>
            <p:nvPr/>
          </p:nvSpPr>
          <p:spPr>
            <a:xfrm rot="19594092">
              <a:off x="8333974" y="5345554"/>
              <a:ext cx="925399" cy="3898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200" b="1" dirty="0">
                  <a:solidFill>
                    <a:srgbClr val="FFFF00"/>
                  </a:solidFill>
                  <a:latin typeface="Monotype Corsiva" panose="03010101010201010101" pitchFamily="66" charset="0"/>
                </a:rPr>
                <a:t>Amore</a:t>
              </a:r>
            </a:p>
          </p:txBody>
        </p:sp>
      </p:grpSp>
      <p:pic>
        <p:nvPicPr>
          <p:cNvPr id="1026" name="Picture 2" descr="http://i461.photobucket.com/albums/qq339/birba70_12/02_fantasy4.gif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904" y="4348539"/>
            <a:ext cx="1860383" cy="1527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D0641-742B-4C0E-A341-0477DF8249D7}" type="datetime1">
              <a:rPr lang="es-ES" sz="1600" b="1" smtClean="0">
                <a:solidFill>
                  <a:srgbClr val="FF99CC"/>
                </a:solidFill>
                <a:latin typeface="Monotype Corsiva" panose="03010101010201010101" pitchFamily="66" charset="0"/>
              </a:rPr>
              <a:t>21/01/2015</a:t>
            </a:fld>
            <a:endParaRPr lang="es-ES" sz="1600" b="1" dirty="0">
              <a:solidFill>
                <a:srgbClr val="FF99CC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4757738" y="4786313"/>
            <a:ext cx="43862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99CC"/>
                </a:solidFill>
                <a:latin typeface="Monotype Corsiva" panose="03010101010201010101" pitchFamily="66" charset="0"/>
              </a:rPr>
              <a:t>Diseño:Amore</a:t>
            </a:r>
          </a:p>
          <a:p>
            <a:r>
              <a:rPr lang="es-ES" b="1" dirty="0" smtClean="0">
                <a:solidFill>
                  <a:srgbClr val="FF99CC"/>
                </a:solidFill>
                <a:latin typeface="Monotype Corsiva" panose="03010101010201010101" pitchFamily="66" charset="0"/>
              </a:rPr>
              <a:t>Tema: Frases Para Meditar</a:t>
            </a:r>
          </a:p>
          <a:p>
            <a:r>
              <a:rPr lang="es-ES" b="1" dirty="0" smtClean="0">
                <a:solidFill>
                  <a:srgbClr val="FF99CC"/>
                </a:solidFill>
                <a:latin typeface="Monotype Corsiva" panose="03010101010201010101" pitchFamily="66" charset="0"/>
              </a:rPr>
              <a:t>Música: Hurgarían</a:t>
            </a:r>
          </a:p>
          <a:p>
            <a:r>
              <a:rPr lang="es-ES" b="1" dirty="0" smtClean="0">
                <a:solidFill>
                  <a:srgbClr val="FF99CC"/>
                </a:solidFill>
                <a:latin typeface="Monotype Corsiva" panose="03010101010201010101" pitchFamily="66" charset="0"/>
              </a:rPr>
              <a:t>Interprete. Richard clayderman</a:t>
            </a:r>
            <a:endParaRPr lang="es-ES" b="1" dirty="0">
              <a:solidFill>
                <a:srgbClr val="FF99CC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300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676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828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5715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152400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438400" y="2590801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6553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24384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65532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438400" y="3352801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676400" y="2362201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/>
    </mc:Choice>
    <mc:Fallback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943</TotalTime>
  <Words>335</Words>
  <Application>Microsoft Office PowerPoint</Application>
  <PresentationFormat>Panorámica</PresentationFormat>
  <Paragraphs>69</Paragraphs>
  <Slides>14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21" baseType="lpstr">
      <vt:lpstr>Arial</vt:lpstr>
      <vt:lpstr>Berlin Sans FB Demi</vt:lpstr>
      <vt:lpstr>Calibri</vt:lpstr>
      <vt:lpstr>Calibri Light</vt:lpstr>
      <vt:lpstr>Monotype Corsiva</vt:lpstr>
      <vt:lpstr>Office Theme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86</cp:revision>
  <dcterms:created xsi:type="dcterms:W3CDTF">2015-01-17T19:20:12Z</dcterms:created>
  <dcterms:modified xsi:type="dcterms:W3CDTF">2015-01-21T22:24:35Z</dcterms:modified>
</cp:coreProperties>
</file>