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8"/>
  </p:notesMasterIdLst>
  <p:sldIdLst>
    <p:sldId id="336" r:id="rId3"/>
    <p:sldId id="354" r:id="rId4"/>
    <p:sldId id="335" r:id="rId5"/>
    <p:sldId id="351" r:id="rId6"/>
    <p:sldId id="337" r:id="rId7"/>
    <p:sldId id="340" r:id="rId8"/>
    <p:sldId id="338" r:id="rId9"/>
    <p:sldId id="342" r:id="rId10"/>
    <p:sldId id="339" r:id="rId11"/>
    <p:sldId id="344" r:id="rId12"/>
    <p:sldId id="341" r:id="rId13"/>
    <p:sldId id="349" r:id="rId14"/>
    <p:sldId id="352" r:id="rId15"/>
    <p:sldId id="343" r:id="rId16"/>
    <p:sldId id="355" r:id="rId17"/>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Vy61a3MOfQCT2D63Wc8k7g==" hashData="m8RmJa1dSIn0qK6zGEn9rfi7TAM="/>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4C3300"/>
    <a:srgbClr val="3A1D00"/>
    <a:srgbClr val="352311"/>
    <a:srgbClr val="293315"/>
    <a:srgbClr val="AC5600"/>
    <a:srgbClr val="006699"/>
    <a:srgbClr val="DEBC9A"/>
    <a:srgbClr val="CE9D6C"/>
    <a:srgbClr val="C072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0" d="100"/>
          <a:sy n="90" d="100"/>
        </p:scale>
        <p:origin x="-120" y="-126"/>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07/04/2014</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07/04/2014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07/04/2014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07/04/2014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07/04/2014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07/04/2014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07/04/2014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07/04/2014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07/04/2014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07/04/2014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07/04/2014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07/04/2014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B5112A91-5EEC-4099-BE83-4DB8E2DC23E1}"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914412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07/04/2014</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2BCA79EE-4BC8-44C6-8857-408487A2F3B0}"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01 Mis docu. Backup\Mis imágenes\00 Para el mensaje haciendo\01.jpg"/>
          <p:cNvPicPr>
            <a:picLocks noChangeAspect="1" noChangeArrowheads="1"/>
          </p:cNvPicPr>
          <p:nvPr/>
        </p:nvPicPr>
        <p:blipFill rotWithShape="1">
          <a:blip r:embed="rId3">
            <a:extLst>
              <a:ext uri="{28A0092B-C50C-407E-A947-70E740481C1C}">
                <a14:useLocalDpi xmlns:a14="http://schemas.microsoft.com/office/drawing/2010/main" val="0"/>
              </a:ext>
            </a:extLst>
          </a:blip>
          <a:srcRect l="272" t="368" r="173" b="366"/>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61214" y="1445300"/>
            <a:ext cx="6221575" cy="2277547"/>
          </a:xfrm>
          <a:prstGeom prst="rect">
            <a:avLst/>
          </a:prstGeom>
          <a:solidFill>
            <a:schemeClr val="tx2">
              <a:lumMod val="60000"/>
              <a:lumOff val="40000"/>
              <a:alpha val="80000"/>
            </a:schemeClr>
          </a:solidFill>
          <a:scene3d>
            <a:camera prst="orthographicFront"/>
            <a:lightRig rig="balanced" dir="t">
              <a:rot lat="0" lon="0" rev="2100000"/>
            </a:lightRig>
          </a:scene3d>
          <a:sp3d>
            <a:bevelT w="127000" prst="artDeco"/>
          </a:sp3d>
        </p:spPr>
        <p:txBody>
          <a:bodyPr wrap="none" lIns="91440" tIns="45720" rIns="91440" bIns="45720">
            <a:spAutoFit/>
            <a:sp3d extrusionH="57150" prstMaterial="metal">
              <a:bevelT w="38100" h="25400"/>
              <a:contourClr>
                <a:schemeClr val="bg2"/>
              </a:contourClr>
            </a:sp3d>
          </a:bodyPr>
          <a:lstStyle/>
          <a:p>
            <a:pPr algn="ctr"/>
            <a:r>
              <a:rPr lang="es-ES" sz="5400" b="1" cap="none" spc="0" dirty="0" smtClean="0">
                <a:ln w="50800"/>
                <a:solidFill>
                  <a:schemeClr val="bg1">
                    <a:shade val="50000"/>
                  </a:schemeClr>
                </a:solidFill>
                <a:effectLst>
                  <a:glow rad="101600">
                    <a:schemeClr val="accent1">
                      <a:lumMod val="50000"/>
                    </a:schemeClr>
                  </a:glow>
                </a:effectLst>
                <a:latin typeface="Algerian" pitchFamily="82" charset="0"/>
              </a:rPr>
              <a:t>FRASES</a:t>
            </a:r>
          </a:p>
          <a:p>
            <a:pPr algn="ctr"/>
            <a:r>
              <a:rPr lang="es-ES" sz="5400" b="1" dirty="0" smtClean="0">
                <a:ln w="50800"/>
                <a:solidFill>
                  <a:schemeClr val="bg1">
                    <a:shade val="50000"/>
                  </a:schemeClr>
                </a:solidFill>
                <a:effectLst>
                  <a:glow rad="101600">
                    <a:schemeClr val="accent1">
                      <a:lumMod val="50000"/>
                    </a:schemeClr>
                  </a:glow>
                </a:effectLst>
                <a:latin typeface="Algerian" pitchFamily="82" charset="0"/>
              </a:rPr>
              <a:t> MOTIVACIONALES </a:t>
            </a:r>
          </a:p>
          <a:p>
            <a:pPr algn="ctr"/>
            <a:r>
              <a:rPr lang="es-ES" sz="3400" b="1" cap="none" spc="0" dirty="0" smtClean="0">
                <a:ln w="50800"/>
                <a:solidFill>
                  <a:schemeClr val="bg1">
                    <a:shade val="50000"/>
                  </a:schemeClr>
                </a:solidFill>
                <a:effectLst>
                  <a:glow rad="101600">
                    <a:schemeClr val="accent1">
                      <a:lumMod val="50000"/>
                    </a:schemeClr>
                  </a:glow>
                </a:effectLst>
                <a:latin typeface="Algerian" pitchFamily="82" charset="0"/>
              </a:rPr>
              <a:t>(3 de 3)</a:t>
            </a:r>
            <a:endParaRPr lang="es-ES" sz="3400" b="1" cap="none" spc="0" dirty="0">
              <a:ln w="50800"/>
              <a:solidFill>
                <a:schemeClr val="bg1">
                  <a:shade val="50000"/>
                </a:schemeClr>
              </a:solidFill>
              <a:effectLst>
                <a:glow rad="101600">
                  <a:schemeClr val="accent1">
                    <a:lumMod val="50000"/>
                  </a:schemeClr>
                </a:glow>
              </a:effectLst>
              <a:latin typeface="Algerian" pitchFamily="82" charset="0"/>
            </a:endParaRPr>
          </a:p>
        </p:txBody>
      </p:sp>
    </p:spTree>
    <p:extLst>
      <p:ext uri="{BB962C8B-B14F-4D97-AF65-F5344CB8AC3E}">
        <p14:creationId xmlns:p14="http://schemas.microsoft.com/office/powerpoint/2010/main" val="2146866047"/>
      </p:ext>
    </p:extLst>
  </p:cSld>
  <p:clrMapOvr>
    <a:masterClrMapping/>
  </p:clrMapOvr>
  <mc:AlternateContent xmlns:mc="http://schemas.openxmlformats.org/markup-compatibility/2006">
    <mc:Choice xmlns:p14="http://schemas.microsoft.com/office/powerpoint/2010/main" Requires="p14">
      <p:transition spd="slow" p14:dur="1750">
        <p:randomBar dir="vert"/>
        <p:sndAc>
          <p:stSnd loop="1">
            <p:snd r:embed="rId2" name="Medwyn Goodall - Es para ti.wav"/>
          </p:stSnd>
        </p:sndAc>
      </p:transition>
    </mc:Choice>
    <mc:Fallback>
      <p:transition spd="slow">
        <p:randomBar dir="vert"/>
        <p:sndAc>
          <p:stSnd loop="1">
            <p:snd r:embed="rId2" name="Medwyn Goodall - Es para t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animEffect transition="in" filter="randombar(horizontal)">
                                      <p:cBhvr>
                                        <p:cTn id="7" dur="1500"/>
                                        <p:tgtEl>
                                          <p:spTgt spid="2">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randombar(horizontal)">
                                      <p:cBhvr>
                                        <p:cTn id="12" dur="1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randombar(horizontal)">
                                      <p:cBhvr>
                                        <p:cTn id="17" dur="1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randombar(horizontal)">
                                      <p:cBhvr>
                                        <p:cTn id="22" dur="1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01 Mis docu. Backup\Mis imágenes\Fondos Paisajes con animales\Wild Lobo blanco.jpg"/>
          <p:cNvPicPr>
            <a:picLocks noChangeAspect="1" noChangeArrowheads="1"/>
          </p:cNvPicPr>
          <p:nvPr/>
        </p:nvPicPr>
        <p:blipFill rotWithShape="1">
          <a:blip r:embed="rId2">
            <a:extLst>
              <a:ext uri="{28A0092B-C50C-407E-A947-70E740481C1C}">
                <a14:useLocalDpi xmlns:a14="http://schemas.microsoft.com/office/drawing/2010/main" val="0"/>
              </a:ext>
            </a:extLst>
          </a:blip>
          <a:srcRect l="570" t="501" r="570" b="1197"/>
          <a:stretch/>
        </p:blipFill>
        <p:spPr bwMode="auto">
          <a:xfrm>
            <a:off x="25106" y="-10391"/>
            <a:ext cx="9093790" cy="515389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C:\01 Mis docu. Backup\Mis imágenes\00 Para el mensaje haciendo\0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63" y="-30163"/>
            <a:ext cx="9180513" cy="5205413"/>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7225537" y="1295131"/>
            <a:ext cx="1800201" cy="2554545"/>
          </a:xfrm>
          <a:prstGeom prst="rect">
            <a:avLst/>
          </a:prstGeom>
        </p:spPr>
        <p:txBody>
          <a:bodyPr wrap="square">
            <a:spAutoFit/>
          </a:bodyPr>
          <a:lstStyle/>
          <a:p>
            <a:pPr algn="ctr"/>
            <a:r>
              <a:rPr lang="es-CO" sz="2000" b="1" dirty="0">
                <a:solidFill>
                  <a:schemeClr val="bg1"/>
                </a:solidFill>
                <a:effectLst>
                  <a:glow rad="76200">
                    <a:srgbClr val="4C3300"/>
                  </a:glow>
                </a:effectLst>
                <a:latin typeface="+mj-lt"/>
              </a:rPr>
              <a:t>La felicidad no es algo confeccionado. Viene de sus propias </a:t>
            </a:r>
            <a:r>
              <a:rPr lang="es-CO" sz="2000" b="1" dirty="0" smtClean="0">
                <a:solidFill>
                  <a:schemeClr val="bg1"/>
                </a:solidFill>
                <a:effectLst>
                  <a:glow rad="76200">
                    <a:srgbClr val="4C3300"/>
                  </a:glow>
                </a:effectLst>
                <a:latin typeface="+mj-lt"/>
              </a:rPr>
              <a:t>acciones.</a:t>
            </a:r>
          </a:p>
          <a:p>
            <a:pPr algn="ctr"/>
            <a:endParaRPr lang="es-CO" sz="2000" b="1" dirty="0">
              <a:solidFill>
                <a:schemeClr val="bg1"/>
              </a:solidFill>
              <a:effectLst>
                <a:glow rad="76200">
                  <a:srgbClr val="4C3300"/>
                </a:glow>
              </a:effectLst>
              <a:latin typeface="+mj-lt"/>
            </a:endParaRPr>
          </a:p>
          <a:p>
            <a:pPr algn="ctr"/>
            <a:r>
              <a:rPr lang="es-CO" sz="1400" b="1" i="1" dirty="0" smtClean="0">
                <a:solidFill>
                  <a:schemeClr val="bg1"/>
                </a:solidFill>
                <a:effectLst>
                  <a:glow rad="76200">
                    <a:srgbClr val="4C3300"/>
                  </a:glow>
                </a:effectLst>
                <a:latin typeface="+mj-lt"/>
              </a:rPr>
              <a:t>Dalai </a:t>
            </a:r>
            <a:r>
              <a:rPr lang="es-CO" sz="1400" b="1" i="1" dirty="0">
                <a:solidFill>
                  <a:schemeClr val="bg1"/>
                </a:solidFill>
                <a:effectLst>
                  <a:glow rad="76200">
                    <a:srgbClr val="4C3300"/>
                  </a:glow>
                </a:effectLst>
                <a:latin typeface="+mj-lt"/>
              </a:rPr>
              <a:t>Lama</a:t>
            </a:r>
          </a:p>
        </p:txBody>
      </p:sp>
      <p:sp>
        <p:nvSpPr>
          <p:cNvPr id="2" name="1 Rectángulo"/>
          <p:cNvSpPr/>
          <p:nvPr/>
        </p:nvSpPr>
        <p:spPr>
          <a:xfrm>
            <a:off x="76331" y="267494"/>
            <a:ext cx="1709936" cy="4616648"/>
          </a:xfrm>
          <a:prstGeom prst="rect">
            <a:avLst/>
          </a:prstGeom>
        </p:spPr>
        <p:txBody>
          <a:bodyPr wrap="square">
            <a:spAutoFit/>
          </a:bodyPr>
          <a:lstStyle/>
          <a:p>
            <a:pPr algn="ctr"/>
            <a:r>
              <a:rPr lang="es-CO" sz="2000" b="1" dirty="0">
                <a:solidFill>
                  <a:schemeClr val="bg1"/>
                </a:solidFill>
                <a:effectLst>
                  <a:glow rad="76200">
                    <a:srgbClr val="4C3300"/>
                  </a:glow>
                </a:effectLst>
                <a:latin typeface="+mj-lt"/>
              </a:rPr>
              <a:t>Me he impresionado con la urgencia de hacer. Saber no es suficiente, debemos aplicar. Estar dispuesto no es suficiente, debemos </a:t>
            </a:r>
            <a:r>
              <a:rPr lang="es-CO" sz="2000" b="1" dirty="0" smtClean="0">
                <a:solidFill>
                  <a:schemeClr val="bg1"/>
                </a:solidFill>
                <a:effectLst>
                  <a:glow rad="76200">
                    <a:srgbClr val="4C3300"/>
                  </a:glow>
                </a:effectLst>
                <a:latin typeface="+mj-lt"/>
              </a:rPr>
              <a:t>hacer.</a:t>
            </a:r>
          </a:p>
          <a:p>
            <a:pPr algn="ctr"/>
            <a:endParaRPr lang="es-CO" sz="2000" b="1" dirty="0" smtClean="0">
              <a:solidFill>
                <a:schemeClr val="bg1"/>
              </a:solidFill>
              <a:effectLst>
                <a:glow rad="76200">
                  <a:srgbClr val="4C3300"/>
                </a:glow>
              </a:effectLst>
              <a:latin typeface="+mj-lt"/>
            </a:endParaRPr>
          </a:p>
          <a:p>
            <a:pPr algn="ctr"/>
            <a:r>
              <a:rPr lang="es-CO" sz="1400" b="1" i="1" dirty="0" smtClean="0">
                <a:solidFill>
                  <a:schemeClr val="bg1"/>
                </a:solidFill>
                <a:effectLst>
                  <a:glow rad="76200">
                    <a:srgbClr val="4C3300"/>
                  </a:glow>
                </a:effectLst>
                <a:latin typeface="+mj-lt"/>
              </a:rPr>
              <a:t>Leonardo </a:t>
            </a:r>
            <a:r>
              <a:rPr lang="es-CO" sz="1400" b="1" i="1" dirty="0">
                <a:solidFill>
                  <a:schemeClr val="bg1"/>
                </a:solidFill>
                <a:effectLst>
                  <a:glow rad="76200">
                    <a:srgbClr val="4C3300"/>
                  </a:glow>
                </a:effectLst>
                <a:latin typeface="+mj-lt"/>
              </a:rPr>
              <a:t>da Vinci</a:t>
            </a:r>
          </a:p>
        </p:txBody>
      </p:sp>
    </p:spTree>
    <p:extLst>
      <p:ext uri="{BB962C8B-B14F-4D97-AF65-F5344CB8AC3E}">
        <p14:creationId xmlns:p14="http://schemas.microsoft.com/office/powerpoint/2010/main" val="2256439101"/>
      </p:ext>
    </p:extLst>
  </p:cSld>
  <p:clrMapOvr>
    <a:masterClrMapping/>
  </p:clrMapOvr>
  <mc:AlternateContent xmlns:mc="http://schemas.openxmlformats.org/markup-compatibility/2006" xmlns:p14="http://schemas.microsoft.com/office/powerpoint/2010/main">
    <mc:Choice Requires="p14">
      <p:transition spd="slow" p14:dur="17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3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up)">
                                      <p:cBhvr>
                                        <p:cTn id="12"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5" descr="http://www.wallpaperup.com/uploads/wallpapers/2014/03/27/312213/b29b966b0a2d57fd6df0a057a448c2b4.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6093" b="9760"/>
          <a:stretch/>
        </p:blipFill>
        <p:spPr bwMode="auto">
          <a:xfrm>
            <a:off x="0" y="-10392"/>
            <a:ext cx="9143999" cy="515389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5" descr="http://www.wallpaperup.com/uploads/wallpapers/2014/03/27/312213/b29b966b0a2d57fd6df0a057a448c2b4.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0151" t="6093" r="15351" b="9760"/>
          <a:stretch/>
        </p:blipFill>
        <p:spPr bwMode="auto">
          <a:xfrm>
            <a:off x="1842545" y="-20783"/>
            <a:ext cx="5897807" cy="5153891"/>
          </a:xfrm>
          <a:prstGeom prst="rect">
            <a:avLst/>
          </a:prstGeom>
          <a:noFill/>
          <a:scene3d>
            <a:camera prst="orthographicFront"/>
            <a:lightRig rig="threePt" dir="t"/>
          </a:scene3d>
          <a:sp3d>
            <a:bevelT w="88900" prst="artDeco"/>
          </a:sp3d>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105" y="0"/>
            <a:ext cx="1817440" cy="5122718"/>
          </a:xfrm>
          <a:prstGeom prst="rect">
            <a:avLst/>
          </a:prstGeom>
          <a:solidFill>
            <a:schemeClr val="accent3">
              <a:lumMod val="50000"/>
              <a:alpha val="70000"/>
            </a:schemeClr>
          </a:solidFill>
          <a:ln w="50800" cmpd="sng">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4 Rectángulo"/>
          <p:cNvSpPr/>
          <p:nvPr/>
        </p:nvSpPr>
        <p:spPr>
          <a:xfrm>
            <a:off x="7740352" y="0"/>
            <a:ext cx="1378542" cy="5122718"/>
          </a:xfrm>
          <a:prstGeom prst="rect">
            <a:avLst/>
          </a:prstGeom>
          <a:solidFill>
            <a:schemeClr val="accent3">
              <a:lumMod val="50000"/>
              <a:alpha val="70000"/>
            </a:schemeClr>
          </a:solidFill>
          <a:ln w="50800" cmpd="sng">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 name="1 Rectángulo"/>
          <p:cNvSpPr/>
          <p:nvPr/>
        </p:nvSpPr>
        <p:spPr>
          <a:xfrm>
            <a:off x="7863586" y="822042"/>
            <a:ext cx="1152128" cy="3508653"/>
          </a:xfrm>
          <a:prstGeom prst="rect">
            <a:avLst/>
          </a:prstGeom>
        </p:spPr>
        <p:txBody>
          <a:bodyPr wrap="square">
            <a:spAutoFit/>
          </a:bodyPr>
          <a:lstStyle/>
          <a:p>
            <a:pPr algn="ctr"/>
            <a:r>
              <a:rPr lang="es-CO" sz="2000" b="1" dirty="0">
                <a:solidFill>
                  <a:schemeClr val="bg1"/>
                </a:solidFill>
                <a:effectLst>
                  <a:glow rad="76200">
                    <a:srgbClr val="293315"/>
                  </a:glow>
                </a:effectLst>
                <a:latin typeface="+mj-lt"/>
              </a:rPr>
              <a:t>Todo lo que siempre has querido está en el otro lado del miedo</a:t>
            </a:r>
            <a:r>
              <a:rPr lang="es-CO" sz="2000" b="1" dirty="0" smtClean="0">
                <a:solidFill>
                  <a:schemeClr val="bg1"/>
                </a:solidFill>
                <a:effectLst>
                  <a:glow rad="76200">
                    <a:srgbClr val="293315"/>
                  </a:glow>
                </a:effectLst>
                <a:latin typeface="+mj-lt"/>
              </a:rPr>
              <a:t>.</a:t>
            </a:r>
          </a:p>
          <a:p>
            <a:pPr algn="ctr"/>
            <a:endParaRPr lang="es-CO" sz="1400" b="1" i="1" dirty="0" smtClean="0">
              <a:solidFill>
                <a:schemeClr val="bg1"/>
              </a:solidFill>
              <a:effectLst>
                <a:glow rad="76200">
                  <a:srgbClr val="293315"/>
                </a:glow>
              </a:effectLst>
              <a:latin typeface="+mj-lt"/>
            </a:endParaRPr>
          </a:p>
          <a:p>
            <a:pPr algn="ctr"/>
            <a:r>
              <a:rPr lang="es-CO" sz="1400" b="1" i="1" dirty="0" smtClean="0">
                <a:solidFill>
                  <a:schemeClr val="bg1"/>
                </a:solidFill>
                <a:effectLst>
                  <a:glow rad="76200">
                    <a:srgbClr val="293315"/>
                  </a:glow>
                </a:effectLst>
                <a:latin typeface="+mj-lt"/>
              </a:rPr>
              <a:t>George </a:t>
            </a:r>
            <a:r>
              <a:rPr lang="es-CO" sz="1400" b="1" i="1" dirty="0" err="1">
                <a:solidFill>
                  <a:schemeClr val="bg1"/>
                </a:solidFill>
                <a:effectLst>
                  <a:glow rad="76200">
                    <a:srgbClr val="293315"/>
                  </a:glow>
                </a:effectLst>
                <a:latin typeface="+mj-lt"/>
              </a:rPr>
              <a:t>Addair</a:t>
            </a:r>
            <a:endParaRPr lang="es-CO" sz="1400" b="1" i="1" dirty="0">
              <a:solidFill>
                <a:schemeClr val="bg1"/>
              </a:solidFill>
              <a:effectLst>
                <a:glow rad="76200">
                  <a:srgbClr val="293315"/>
                </a:glow>
              </a:effectLst>
              <a:latin typeface="+mj-lt"/>
            </a:endParaRPr>
          </a:p>
        </p:txBody>
      </p:sp>
      <p:sp>
        <p:nvSpPr>
          <p:cNvPr id="6" name="5 Rectángulo"/>
          <p:cNvSpPr/>
          <p:nvPr/>
        </p:nvSpPr>
        <p:spPr>
          <a:xfrm>
            <a:off x="107504" y="414808"/>
            <a:ext cx="1656184" cy="4308872"/>
          </a:xfrm>
          <a:prstGeom prst="rect">
            <a:avLst/>
          </a:prstGeom>
        </p:spPr>
        <p:txBody>
          <a:bodyPr wrap="square">
            <a:spAutoFit/>
          </a:bodyPr>
          <a:lstStyle/>
          <a:p>
            <a:pPr algn="ctr"/>
            <a:r>
              <a:rPr lang="es-CO" sz="2000" b="1" dirty="0">
                <a:solidFill>
                  <a:schemeClr val="bg1"/>
                </a:solidFill>
                <a:effectLst>
                  <a:glow rad="76200">
                    <a:srgbClr val="293315"/>
                  </a:glow>
                </a:effectLst>
                <a:latin typeface="+mj-lt"/>
              </a:rPr>
              <a:t>Las limitaciones viven sólo en nuestra mente. Pero si usamos nuestra imaginación, nuestras posibilidades se vuelven </a:t>
            </a:r>
            <a:r>
              <a:rPr lang="es-CO" sz="2000" b="1" dirty="0" smtClean="0">
                <a:solidFill>
                  <a:schemeClr val="bg1"/>
                </a:solidFill>
                <a:effectLst>
                  <a:glow rad="76200">
                    <a:srgbClr val="293315"/>
                  </a:glow>
                </a:effectLst>
                <a:latin typeface="+mj-lt"/>
              </a:rPr>
              <a:t>infinitas.</a:t>
            </a:r>
          </a:p>
          <a:p>
            <a:pPr algn="ctr"/>
            <a:endParaRPr lang="es-CO" sz="2000" b="1" i="1" dirty="0">
              <a:solidFill>
                <a:schemeClr val="bg1"/>
              </a:solidFill>
              <a:effectLst>
                <a:glow rad="76200">
                  <a:srgbClr val="293315"/>
                </a:glow>
              </a:effectLst>
              <a:latin typeface="+mj-lt"/>
            </a:endParaRPr>
          </a:p>
          <a:p>
            <a:pPr algn="ctr"/>
            <a:r>
              <a:rPr lang="es-CO" sz="1400" b="1" i="1" dirty="0" err="1" smtClean="0">
                <a:solidFill>
                  <a:schemeClr val="bg1"/>
                </a:solidFill>
                <a:effectLst>
                  <a:glow rad="76200">
                    <a:srgbClr val="293315"/>
                  </a:glow>
                </a:effectLst>
                <a:latin typeface="+mj-lt"/>
              </a:rPr>
              <a:t>Jamie</a:t>
            </a:r>
            <a:r>
              <a:rPr lang="es-CO" sz="1400" b="1" i="1" dirty="0" smtClean="0">
                <a:solidFill>
                  <a:schemeClr val="bg1"/>
                </a:solidFill>
                <a:effectLst>
                  <a:glow rad="76200">
                    <a:srgbClr val="293315"/>
                  </a:glow>
                </a:effectLst>
                <a:latin typeface="+mj-lt"/>
              </a:rPr>
              <a:t> </a:t>
            </a:r>
            <a:r>
              <a:rPr lang="es-CO" sz="1400" b="1" i="1" dirty="0" err="1">
                <a:solidFill>
                  <a:schemeClr val="bg1"/>
                </a:solidFill>
                <a:effectLst>
                  <a:glow rad="76200">
                    <a:srgbClr val="293315"/>
                  </a:glow>
                </a:effectLst>
                <a:latin typeface="+mj-lt"/>
              </a:rPr>
              <a:t>Paolinetti</a:t>
            </a:r>
            <a:endParaRPr lang="es-CO" sz="1400" b="1" i="1" dirty="0">
              <a:solidFill>
                <a:schemeClr val="bg1"/>
              </a:solidFill>
              <a:effectLst>
                <a:glow rad="76200">
                  <a:srgbClr val="293315"/>
                </a:glow>
              </a:effectLst>
              <a:latin typeface="+mj-lt"/>
            </a:endParaRPr>
          </a:p>
        </p:txBody>
      </p:sp>
    </p:spTree>
    <p:extLst>
      <p:ext uri="{BB962C8B-B14F-4D97-AF65-F5344CB8AC3E}">
        <p14:creationId xmlns:p14="http://schemas.microsoft.com/office/powerpoint/2010/main" val="2854377226"/>
      </p:ext>
    </p:extLst>
  </p:cSld>
  <p:clrMapOvr>
    <a:masterClrMapping/>
  </p:clrMapOvr>
  <mc:AlternateContent xmlns:mc="http://schemas.openxmlformats.org/markup-compatibility/2006" xmlns:p14="http://schemas.microsoft.com/office/powerpoint/2010/main">
    <mc:Choice Requires="p14">
      <p:transition spd="slow" p14:dur="17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3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api.ning.com/files/w3b4J8hYnln4bixzyitfXlGLiUITWVPXTk2nVCZyGVjXpahe6s6MHugH4Q42GDQkNv7oBFPRxpo6XWGqExWxN2VL-qstFrzm/leon11.jpg"/>
          <p:cNvPicPr>
            <a:picLocks noChangeAspect="1" noChangeArrowheads="1"/>
          </p:cNvPicPr>
          <p:nvPr/>
        </p:nvPicPr>
        <p:blipFill rotWithShape="1">
          <a:blip r:embed="rId2">
            <a:extLst>
              <a:ext uri="{28A0092B-C50C-407E-A947-70E740481C1C}">
                <a14:useLocalDpi xmlns:a14="http://schemas.microsoft.com/office/drawing/2010/main" val="0"/>
              </a:ext>
            </a:extLst>
          </a:blip>
          <a:srcRect t="12922" b="4949"/>
          <a:stretch/>
        </p:blipFill>
        <p:spPr bwMode="auto">
          <a:xfrm>
            <a:off x="0" y="-20783"/>
            <a:ext cx="9144000" cy="5164283"/>
          </a:xfrm>
          <a:prstGeom prst="rect">
            <a:avLst/>
          </a:prstGeom>
          <a:noFill/>
          <a:extLst>
            <a:ext uri="{909E8E84-426E-40DD-AFC4-6F175D3DCCD1}">
              <a14:hiddenFill xmlns:a14="http://schemas.microsoft.com/office/drawing/2010/main">
                <a:solidFill>
                  <a:srgbClr val="FFFFFF"/>
                </a:solidFill>
              </a14:hiddenFill>
            </a:ext>
          </a:extLst>
        </p:spPr>
      </p:pic>
      <p:pic>
        <p:nvPicPr>
          <p:cNvPr id="17410" name="Picture 2" descr="http://api.ning.com/files/w3b4J8hYnln4bixzyitfXlGLiUITWVPXTk2nVCZyGVjXpahe6s6MHugH4Q42GDQkNv7oBFPRxpo6XWGqExWxN2VL-qstFrzm/leon11.jpg"/>
          <p:cNvPicPr>
            <a:picLocks noChangeAspect="1" noChangeArrowheads="1"/>
          </p:cNvPicPr>
          <p:nvPr/>
        </p:nvPicPr>
        <p:blipFill rotWithShape="1">
          <a:blip r:embed="rId2">
            <a:extLst>
              <a:ext uri="{28A0092B-C50C-407E-A947-70E740481C1C}">
                <a14:useLocalDpi xmlns:a14="http://schemas.microsoft.com/office/drawing/2010/main" val="0"/>
              </a:ext>
            </a:extLst>
          </a:blip>
          <a:srcRect l="15350" t="12922" r="23225" b="4949"/>
          <a:stretch/>
        </p:blipFill>
        <p:spPr bwMode="auto">
          <a:xfrm>
            <a:off x="1403648" y="-20783"/>
            <a:ext cx="5616624" cy="5164283"/>
          </a:xfrm>
          <a:prstGeom prst="rect">
            <a:avLst/>
          </a:prstGeom>
          <a:noFill/>
          <a:scene3d>
            <a:camera prst="orthographicFront"/>
            <a:lightRig rig="threePt" dir="t"/>
          </a:scene3d>
          <a:sp3d>
            <a:bevelT w="88900" prst="artDeco"/>
          </a:sp3d>
          <a:extLst>
            <a:ext uri="{909E8E84-426E-40DD-AFC4-6F175D3DCCD1}">
              <a14:hiddenFill xmlns:a14="http://schemas.microsoft.com/office/drawing/2010/main">
                <a:solidFill>
                  <a:srgbClr val="FFFFFF"/>
                </a:solidFill>
              </a14:hiddenFill>
            </a:ext>
          </a:extLst>
        </p:spPr>
      </p:pic>
      <p:sp>
        <p:nvSpPr>
          <p:cNvPr id="12" name="11 Rectángulo"/>
          <p:cNvSpPr/>
          <p:nvPr/>
        </p:nvSpPr>
        <p:spPr>
          <a:xfrm>
            <a:off x="25105" y="0"/>
            <a:ext cx="1378543" cy="5122718"/>
          </a:xfrm>
          <a:prstGeom prst="rect">
            <a:avLst/>
          </a:prstGeom>
          <a:solidFill>
            <a:srgbClr val="3A1D00">
              <a:alpha val="69804"/>
            </a:srgbClr>
          </a:solidFill>
          <a:ln w="50800" cmpd="sng">
            <a:solidFill>
              <a:srgbClr val="4623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3" name="12 Rectángulo"/>
          <p:cNvSpPr/>
          <p:nvPr/>
        </p:nvSpPr>
        <p:spPr>
          <a:xfrm>
            <a:off x="7020272" y="0"/>
            <a:ext cx="2098623" cy="5122718"/>
          </a:xfrm>
          <a:prstGeom prst="rect">
            <a:avLst/>
          </a:prstGeom>
          <a:solidFill>
            <a:srgbClr val="3A1D00">
              <a:alpha val="69804"/>
            </a:srgbClr>
          </a:solidFill>
          <a:ln w="50800" cmpd="sng">
            <a:solidFill>
              <a:srgbClr val="4623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9" name="8 Rectángulo"/>
          <p:cNvSpPr/>
          <p:nvPr/>
        </p:nvSpPr>
        <p:spPr>
          <a:xfrm>
            <a:off x="7071498" y="978367"/>
            <a:ext cx="2016224" cy="3170099"/>
          </a:xfrm>
          <a:prstGeom prst="rect">
            <a:avLst/>
          </a:prstGeom>
        </p:spPr>
        <p:txBody>
          <a:bodyPr wrap="square">
            <a:spAutoFit/>
          </a:bodyPr>
          <a:lstStyle/>
          <a:p>
            <a:pPr algn="ctr"/>
            <a:r>
              <a:rPr lang="es-CO" sz="2000" b="1" dirty="0">
                <a:solidFill>
                  <a:schemeClr val="bg1"/>
                </a:solidFill>
                <a:effectLst>
                  <a:glow rad="76200">
                    <a:srgbClr val="4C3300"/>
                  </a:glow>
                </a:effectLst>
                <a:latin typeface="+mj-lt"/>
              </a:rPr>
              <a:t>Un hombre verdaderamente rico, es aquel </a:t>
            </a:r>
            <a:r>
              <a:rPr lang="es-CO" sz="2000" b="1" dirty="0" smtClean="0">
                <a:solidFill>
                  <a:schemeClr val="bg1"/>
                </a:solidFill>
                <a:effectLst>
                  <a:glow rad="76200">
                    <a:srgbClr val="4C3300"/>
                  </a:glow>
                </a:effectLst>
                <a:latin typeface="+mj-lt"/>
              </a:rPr>
              <a:t>cuyos </a:t>
            </a:r>
            <a:r>
              <a:rPr lang="es-CO" sz="2000" b="1" dirty="0">
                <a:solidFill>
                  <a:schemeClr val="bg1"/>
                </a:solidFill>
                <a:effectLst>
                  <a:glow rad="76200">
                    <a:srgbClr val="4C3300"/>
                  </a:glow>
                </a:effectLst>
                <a:latin typeface="+mj-lt"/>
              </a:rPr>
              <a:t>hijos corren a sus brazos cuando sus manos están vacías</a:t>
            </a:r>
            <a:r>
              <a:rPr lang="es-CO" sz="2000" b="1" dirty="0" smtClean="0">
                <a:solidFill>
                  <a:schemeClr val="bg1"/>
                </a:solidFill>
                <a:effectLst>
                  <a:glow rad="76200">
                    <a:srgbClr val="4C3300"/>
                  </a:glow>
                </a:effectLst>
                <a:latin typeface="+mj-lt"/>
              </a:rPr>
              <a:t>.</a:t>
            </a:r>
          </a:p>
          <a:p>
            <a:pPr algn="ctr"/>
            <a:endParaRPr lang="es-CO" sz="2000" b="1" dirty="0" smtClean="0">
              <a:solidFill>
                <a:schemeClr val="bg1"/>
              </a:solidFill>
              <a:effectLst>
                <a:glow rad="76200">
                  <a:srgbClr val="4C3300"/>
                </a:glow>
              </a:effectLst>
              <a:latin typeface="+mj-lt"/>
            </a:endParaRPr>
          </a:p>
          <a:p>
            <a:pPr algn="ctr"/>
            <a:r>
              <a:rPr lang="es-CO" sz="2000" b="1" dirty="0" smtClean="0">
                <a:solidFill>
                  <a:schemeClr val="bg1"/>
                </a:solidFill>
                <a:effectLst>
                  <a:glow rad="76200">
                    <a:srgbClr val="4C3300"/>
                  </a:glow>
                </a:effectLst>
                <a:latin typeface="+mj-lt"/>
              </a:rPr>
              <a:t> </a:t>
            </a:r>
            <a:r>
              <a:rPr lang="es-CO" sz="1400" b="1" i="1" dirty="0">
                <a:solidFill>
                  <a:schemeClr val="bg1"/>
                </a:solidFill>
                <a:effectLst>
                  <a:glow rad="76200">
                    <a:srgbClr val="4C3300"/>
                  </a:glow>
                </a:effectLst>
                <a:latin typeface="+mj-lt"/>
              </a:rPr>
              <a:t>Anónimo</a:t>
            </a:r>
          </a:p>
        </p:txBody>
      </p:sp>
      <p:sp>
        <p:nvSpPr>
          <p:cNvPr id="11" name="10 Rectángulo"/>
          <p:cNvSpPr/>
          <p:nvPr/>
        </p:nvSpPr>
        <p:spPr>
          <a:xfrm>
            <a:off x="106046" y="832825"/>
            <a:ext cx="1210685" cy="3477875"/>
          </a:xfrm>
          <a:prstGeom prst="rect">
            <a:avLst/>
          </a:prstGeom>
        </p:spPr>
        <p:txBody>
          <a:bodyPr wrap="square">
            <a:spAutoFit/>
          </a:bodyPr>
          <a:lstStyle/>
          <a:p>
            <a:pPr algn="ctr"/>
            <a:r>
              <a:rPr lang="es-CO" sz="2000" b="1" dirty="0">
                <a:solidFill>
                  <a:schemeClr val="bg1"/>
                </a:solidFill>
                <a:effectLst>
                  <a:glow rad="76200">
                    <a:srgbClr val="4C3300"/>
                  </a:glow>
                </a:effectLst>
                <a:latin typeface="+mj-lt"/>
              </a:rPr>
              <a:t>No importa lo lento que vayas, siempre y cuando no te detengas</a:t>
            </a:r>
            <a:r>
              <a:rPr lang="es-CO" sz="2000" b="1" dirty="0" smtClean="0">
                <a:solidFill>
                  <a:schemeClr val="bg1"/>
                </a:solidFill>
                <a:effectLst>
                  <a:glow rad="76200">
                    <a:srgbClr val="4C3300"/>
                  </a:glow>
                </a:effectLst>
                <a:latin typeface="+mj-lt"/>
              </a:rPr>
              <a:t>.</a:t>
            </a:r>
          </a:p>
          <a:p>
            <a:pPr algn="ctr"/>
            <a:endParaRPr lang="es-CO" sz="2000" b="1" dirty="0" smtClean="0">
              <a:solidFill>
                <a:schemeClr val="bg1"/>
              </a:solidFill>
              <a:effectLst>
                <a:glow rad="76200">
                  <a:srgbClr val="4C3300"/>
                </a:glow>
              </a:effectLst>
              <a:latin typeface="+mj-lt"/>
            </a:endParaRPr>
          </a:p>
          <a:p>
            <a:pPr algn="ctr"/>
            <a:r>
              <a:rPr lang="es-CO" sz="1400" b="1" i="1" dirty="0" smtClean="0">
                <a:solidFill>
                  <a:schemeClr val="bg1"/>
                </a:solidFill>
                <a:effectLst>
                  <a:glow rad="76200">
                    <a:srgbClr val="4C3300"/>
                  </a:glow>
                </a:effectLst>
                <a:latin typeface="+mj-lt"/>
              </a:rPr>
              <a:t>Confucio</a:t>
            </a:r>
            <a:endParaRPr lang="es-CO" sz="1400" b="1" i="1" dirty="0">
              <a:solidFill>
                <a:schemeClr val="bg1"/>
              </a:solidFill>
              <a:effectLst>
                <a:glow rad="76200">
                  <a:srgbClr val="4C3300"/>
                </a:glow>
              </a:effectLst>
              <a:latin typeface="+mj-lt"/>
            </a:endParaRPr>
          </a:p>
        </p:txBody>
      </p:sp>
    </p:spTree>
    <p:extLst>
      <p:ext uri="{BB962C8B-B14F-4D97-AF65-F5344CB8AC3E}">
        <p14:creationId xmlns:p14="http://schemas.microsoft.com/office/powerpoint/2010/main" val="2458010128"/>
      </p:ext>
    </p:extLst>
  </p:cSld>
  <p:clrMapOvr>
    <a:masterClrMapping/>
  </p:clrMapOvr>
  <mc:AlternateContent xmlns:mc="http://schemas.openxmlformats.org/markup-compatibility/2006" xmlns:p14="http://schemas.microsoft.com/office/powerpoint/2010/main">
    <mc:Choice Requires="p14">
      <p:transition spd="slow" p14:dur="17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3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up)">
                                      <p:cBhvr>
                                        <p:cTn id="12"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C:\01 Mis docu. Backup\Mis imágenes\Fondos Paisajes con animales\Manada de elefantes.jpg"/>
          <p:cNvPicPr>
            <a:picLocks noChangeAspect="1" noChangeArrowheads="1"/>
          </p:cNvPicPr>
          <p:nvPr/>
        </p:nvPicPr>
        <p:blipFill rotWithShape="1">
          <a:blip r:embed="rId2">
            <a:extLst>
              <a:ext uri="{28A0092B-C50C-407E-A947-70E740481C1C}">
                <a14:useLocalDpi xmlns:a14="http://schemas.microsoft.com/office/drawing/2010/main" val="0"/>
              </a:ext>
            </a:extLst>
          </a:blip>
          <a:srcRect l="114" t="184" r="227" b="9152"/>
          <a:stretch/>
        </p:blipFill>
        <p:spPr bwMode="auto">
          <a:xfrm>
            <a:off x="0" y="-10392"/>
            <a:ext cx="9144001" cy="5153892"/>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01 Mis docu. Backup\Mis imágenes\Fondos Paisajes con animales\Manada de elefantes.jpg"/>
          <p:cNvPicPr>
            <a:picLocks noChangeAspect="1" noChangeArrowheads="1"/>
          </p:cNvPicPr>
          <p:nvPr/>
        </p:nvPicPr>
        <p:blipFill rotWithShape="1">
          <a:blip r:embed="rId2">
            <a:extLst>
              <a:ext uri="{28A0092B-C50C-407E-A947-70E740481C1C}">
                <a14:useLocalDpi xmlns:a14="http://schemas.microsoft.com/office/drawing/2010/main" val="0"/>
              </a:ext>
            </a:extLst>
          </a:blip>
          <a:srcRect l="17794" t="184" r="20234" b="9152"/>
          <a:stretch/>
        </p:blipFill>
        <p:spPr bwMode="auto">
          <a:xfrm>
            <a:off x="1622199" y="-20783"/>
            <a:ext cx="5686106" cy="5153892"/>
          </a:xfrm>
          <a:prstGeom prst="rect">
            <a:avLst/>
          </a:prstGeom>
          <a:noFill/>
          <a:scene3d>
            <a:camera prst="orthographicFront"/>
            <a:lightRig rig="threePt" dir="t"/>
          </a:scene3d>
          <a:sp3d>
            <a:bevelT w="88900" prst="artDeco"/>
          </a:sp3d>
          <a:extLst>
            <a:ext uri="{909E8E84-426E-40DD-AFC4-6F175D3DCCD1}">
              <a14:hiddenFill xmlns:a14="http://schemas.microsoft.com/office/drawing/2010/main">
                <a:solidFill>
                  <a:srgbClr val="FFFFFF"/>
                </a:solidFill>
              </a14:hiddenFill>
            </a:ext>
          </a:extLst>
        </p:spPr>
      </p:pic>
      <p:sp>
        <p:nvSpPr>
          <p:cNvPr id="5" name="4 Rectángulo"/>
          <p:cNvSpPr/>
          <p:nvPr/>
        </p:nvSpPr>
        <p:spPr>
          <a:xfrm>
            <a:off x="25105" y="0"/>
            <a:ext cx="1597093" cy="5122718"/>
          </a:xfrm>
          <a:prstGeom prst="rect">
            <a:avLst/>
          </a:prstGeom>
          <a:solidFill>
            <a:srgbClr val="DEBC9A">
              <a:alpha val="69804"/>
            </a:srgbClr>
          </a:solidFill>
          <a:ln w="50800" cmpd="sng">
            <a:solidFill>
              <a:srgbClr val="DEBC9A"/>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6" name="5 Rectángulo"/>
          <p:cNvSpPr/>
          <p:nvPr/>
        </p:nvSpPr>
        <p:spPr>
          <a:xfrm>
            <a:off x="7308304" y="0"/>
            <a:ext cx="1810591" cy="5122718"/>
          </a:xfrm>
          <a:prstGeom prst="rect">
            <a:avLst/>
          </a:prstGeom>
          <a:solidFill>
            <a:srgbClr val="DEBC9A">
              <a:alpha val="69804"/>
            </a:srgbClr>
          </a:solidFill>
          <a:ln w="50800" cmpd="sng">
            <a:solidFill>
              <a:srgbClr val="DEBC9A"/>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6 Rectángulo"/>
          <p:cNvSpPr/>
          <p:nvPr/>
        </p:nvSpPr>
        <p:spPr>
          <a:xfrm>
            <a:off x="106775" y="521750"/>
            <a:ext cx="1421904" cy="4093428"/>
          </a:xfrm>
          <a:prstGeom prst="rect">
            <a:avLst/>
          </a:prstGeom>
        </p:spPr>
        <p:txBody>
          <a:bodyPr wrap="square">
            <a:spAutoFit/>
          </a:bodyPr>
          <a:lstStyle/>
          <a:p>
            <a:pPr algn="ctr"/>
            <a:r>
              <a:rPr lang="es-CO" sz="2000" b="1" dirty="0">
                <a:solidFill>
                  <a:srgbClr val="3A1D00"/>
                </a:solidFill>
                <a:effectLst>
                  <a:glow rad="76200">
                    <a:srgbClr val="DEBC9A"/>
                  </a:glow>
                </a:effectLst>
                <a:latin typeface="+mj-lt"/>
              </a:rPr>
              <a:t>La persona que dice que no se puede hacer, no debe interrumpir a la persona que lo está haciendo</a:t>
            </a:r>
            <a:r>
              <a:rPr lang="es-CO" sz="2000" b="1" dirty="0" smtClean="0">
                <a:solidFill>
                  <a:srgbClr val="3A1D00"/>
                </a:solidFill>
                <a:effectLst>
                  <a:glow rad="76200">
                    <a:srgbClr val="DEBC9A"/>
                  </a:glow>
                </a:effectLst>
                <a:latin typeface="+mj-lt"/>
              </a:rPr>
              <a:t>.</a:t>
            </a:r>
          </a:p>
          <a:p>
            <a:pPr algn="ctr"/>
            <a:endParaRPr lang="es-CO" sz="2000" b="1" dirty="0" smtClean="0">
              <a:solidFill>
                <a:srgbClr val="3A1D00"/>
              </a:solidFill>
              <a:effectLst>
                <a:glow rad="76200">
                  <a:srgbClr val="DEBC9A"/>
                </a:glow>
              </a:effectLst>
              <a:latin typeface="+mj-lt"/>
            </a:endParaRPr>
          </a:p>
          <a:p>
            <a:pPr algn="ctr"/>
            <a:r>
              <a:rPr lang="es-CO" sz="2000" b="1" dirty="0" smtClean="0">
                <a:solidFill>
                  <a:srgbClr val="3A1D00"/>
                </a:solidFill>
                <a:effectLst>
                  <a:glow rad="76200">
                    <a:srgbClr val="DEBC9A"/>
                  </a:glow>
                </a:effectLst>
                <a:latin typeface="+mj-lt"/>
              </a:rPr>
              <a:t> </a:t>
            </a:r>
            <a:r>
              <a:rPr lang="es-CO" sz="1400" b="1" i="1" dirty="0">
                <a:solidFill>
                  <a:srgbClr val="3A1D00"/>
                </a:solidFill>
                <a:effectLst>
                  <a:glow rad="76200">
                    <a:srgbClr val="DEBC9A"/>
                  </a:glow>
                </a:effectLst>
                <a:latin typeface="+mj-lt"/>
              </a:rPr>
              <a:t>Proverbio chino</a:t>
            </a:r>
          </a:p>
        </p:txBody>
      </p:sp>
      <p:sp>
        <p:nvSpPr>
          <p:cNvPr id="9" name="8 Rectángulo"/>
          <p:cNvSpPr/>
          <p:nvPr/>
        </p:nvSpPr>
        <p:spPr>
          <a:xfrm>
            <a:off x="7381041" y="1489974"/>
            <a:ext cx="1656184" cy="2154436"/>
          </a:xfrm>
          <a:prstGeom prst="rect">
            <a:avLst/>
          </a:prstGeom>
        </p:spPr>
        <p:txBody>
          <a:bodyPr wrap="square">
            <a:spAutoFit/>
          </a:bodyPr>
          <a:lstStyle/>
          <a:p>
            <a:pPr algn="ctr"/>
            <a:r>
              <a:rPr lang="es-CO" sz="2000" b="1" dirty="0">
                <a:solidFill>
                  <a:srgbClr val="3A1D00"/>
                </a:solidFill>
                <a:effectLst>
                  <a:glow rad="76200">
                    <a:srgbClr val="DEBC9A"/>
                  </a:glow>
                </a:effectLst>
                <a:latin typeface="+mj-lt"/>
              </a:rPr>
              <a:t>Soñar, después de todo, es una forma de </a:t>
            </a:r>
            <a:r>
              <a:rPr lang="es-CO" sz="2000" b="1" dirty="0" smtClean="0">
                <a:solidFill>
                  <a:srgbClr val="3A1D00"/>
                </a:solidFill>
                <a:effectLst>
                  <a:glow rad="76200">
                    <a:srgbClr val="DEBC9A"/>
                  </a:glow>
                </a:effectLst>
                <a:latin typeface="+mj-lt"/>
              </a:rPr>
              <a:t>planificación.</a:t>
            </a:r>
          </a:p>
          <a:p>
            <a:pPr algn="ctr"/>
            <a:endParaRPr lang="es-CO" sz="2000" b="1" dirty="0">
              <a:solidFill>
                <a:srgbClr val="3A1D00"/>
              </a:solidFill>
              <a:effectLst>
                <a:glow rad="76200">
                  <a:srgbClr val="DEBC9A"/>
                </a:glow>
              </a:effectLst>
              <a:latin typeface="+mj-lt"/>
            </a:endParaRPr>
          </a:p>
          <a:p>
            <a:pPr algn="ctr"/>
            <a:r>
              <a:rPr lang="es-CO" sz="1400" b="1" i="1" dirty="0" smtClean="0">
                <a:solidFill>
                  <a:srgbClr val="3A1D00"/>
                </a:solidFill>
                <a:effectLst>
                  <a:glow rad="76200">
                    <a:srgbClr val="DEBC9A"/>
                  </a:glow>
                </a:effectLst>
                <a:latin typeface="+mj-lt"/>
              </a:rPr>
              <a:t>Gloria </a:t>
            </a:r>
            <a:r>
              <a:rPr lang="es-CO" sz="1400" b="1" i="1" dirty="0" err="1">
                <a:solidFill>
                  <a:srgbClr val="3A1D00"/>
                </a:solidFill>
                <a:effectLst>
                  <a:glow rad="76200">
                    <a:srgbClr val="DEBC9A"/>
                  </a:glow>
                </a:effectLst>
                <a:latin typeface="+mj-lt"/>
              </a:rPr>
              <a:t>Steinem</a:t>
            </a:r>
            <a:endParaRPr lang="es-CO" sz="1400" b="1" i="1" dirty="0">
              <a:solidFill>
                <a:srgbClr val="3A1D00"/>
              </a:solidFill>
              <a:effectLst>
                <a:glow rad="76200">
                  <a:srgbClr val="DEBC9A"/>
                </a:glow>
              </a:effectLst>
              <a:latin typeface="+mj-lt"/>
            </a:endParaRPr>
          </a:p>
        </p:txBody>
      </p:sp>
    </p:spTree>
    <p:extLst>
      <p:ext uri="{BB962C8B-B14F-4D97-AF65-F5344CB8AC3E}">
        <p14:creationId xmlns:p14="http://schemas.microsoft.com/office/powerpoint/2010/main" val="4085593593"/>
      </p:ext>
    </p:extLst>
  </p:cSld>
  <p:clrMapOvr>
    <a:masterClrMapping/>
  </p:clrMapOvr>
  <mc:AlternateContent xmlns:mc="http://schemas.openxmlformats.org/markup-compatibility/2006" xmlns:p14="http://schemas.microsoft.com/office/powerpoint/2010/main">
    <mc:Choice Requires="p14">
      <p:transition spd="slow" p14:dur="17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3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up)">
                                      <p:cBhvr>
                                        <p:cTn id="12"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01 Mis docu. Backup\Mis imágenes\Fondos Paisajes con animales\Wild leopardo desierto.jpg"/>
          <p:cNvPicPr>
            <a:picLocks noChangeAspect="1" noChangeArrowheads="1"/>
          </p:cNvPicPr>
          <p:nvPr/>
        </p:nvPicPr>
        <p:blipFill rotWithShape="1">
          <a:blip r:embed="rId2">
            <a:extLst>
              <a:ext uri="{28A0092B-C50C-407E-A947-70E740481C1C}">
                <a14:useLocalDpi xmlns:a14="http://schemas.microsoft.com/office/drawing/2010/main" val="0"/>
              </a:ext>
            </a:extLst>
          </a:blip>
          <a:srcRect t="17461" b="831"/>
          <a:stretch/>
        </p:blipFill>
        <p:spPr bwMode="auto">
          <a:xfrm>
            <a:off x="-12700" y="-20782"/>
            <a:ext cx="9156700" cy="5164281"/>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C:\01 Mis docu. Backup\Mis imágenes\Fondos Paisajes con animales\Wild leopardo desierto.jpg"/>
          <p:cNvPicPr>
            <a:picLocks noChangeAspect="1" noChangeArrowheads="1"/>
          </p:cNvPicPr>
          <p:nvPr/>
        </p:nvPicPr>
        <p:blipFill rotWithShape="1">
          <a:blip r:embed="rId2">
            <a:extLst>
              <a:ext uri="{28A0092B-C50C-407E-A947-70E740481C1C}">
                <a14:useLocalDpi xmlns:a14="http://schemas.microsoft.com/office/drawing/2010/main" val="0"/>
              </a:ext>
            </a:extLst>
          </a:blip>
          <a:srcRect l="17041" t="17461" r="20122" b="831"/>
          <a:stretch/>
        </p:blipFill>
        <p:spPr bwMode="auto">
          <a:xfrm>
            <a:off x="1547664" y="-20782"/>
            <a:ext cx="5753791" cy="5164281"/>
          </a:xfrm>
          <a:prstGeom prst="rect">
            <a:avLst/>
          </a:prstGeom>
          <a:noFill/>
          <a:scene3d>
            <a:camera prst="orthographicFront"/>
            <a:lightRig rig="threePt" dir="t"/>
          </a:scene3d>
          <a:sp3d>
            <a:bevelT w="88900" prst="artDeco"/>
          </a:sp3d>
          <a:extLst>
            <a:ext uri="{909E8E84-426E-40DD-AFC4-6F175D3DCCD1}">
              <a14:hiddenFill xmlns:a14="http://schemas.microsoft.com/office/drawing/2010/main">
                <a:solidFill>
                  <a:srgbClr val="FFFFFF"/>
                </a:solidFill>
              </a14:hiddenFill>
            </a:ext>
          </a:extLst>
        </p:spPr>
      </p:pic>
      <p:sp>
        <p:nvSpPr>
          <p:cNvPr id="5" name="4 Rectángulo"/>
          <p:cNvSpPr/>
          <p:nvPr/>
        </p:nvSpPr>
        <p:spPr>
          <a:xfrm>
            <a:off x="25105" y="0"/>
            <a:ext cx="1522559" cy="5122718"/>
          </a:xfrm>
          <a:prstGeom prst="rect">
            <a:avLst/>
          </a:prstGeom>
          <a:solidFill>
            <a:srgbClr val="3A1D00">
              <a:alpha val="69804"/>
            </a:srgbClr>
          </a:solidFill>
          <a:ln w="50800" cmpd="sng">
            <a:solidFill>
              <a:srgbClr val="4623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6" name="5 Rectángulo"/>
          <p:cNvSpPr/>
          <p:nvPr/>
        </p:nvSpPr>
        <p:spPr>
          <a:xfrm>
            <a:off x="7301455" y="0"/>
            <a:ext cx="1817440" cy="5122718"/>
          </a:xfrm>
          <a:prstGeom prst="rect">
            <a:avLst/>
          </a:prstGeom>
          <a:solidFill>
            <a:srgbClr val="3A1D00">
              <a:alpha val="69804"/>
            </a:srgbClr>
          </a:solidFill>
          <a:ln w="50800" cmpd="sng">
            <a:solidFill>
              <a:srgbClr val="4623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 name="1 Rectángulo"/>
          <p:cNvSpPr/>
          <p:nvPr/>
        </p:nvSpPr>
        <p:spPr>
          <a:xfrm>
            <a:off x="76331" y="1038066"/>
            <a:ext cx="1440160" cy="3077766"/>
          </a:xfrm>
          <a:prstGeom prst="rect">
            <a:avLst/>
          </a:prstGeom>
        </p:spPr>
        <p:txBody>
          <a:bodyPr wrap="square">
            <a:spAutoFit/>
          </a:bodyPr>
          <a:lstStyle/>
          <a:p>
            <a:pPr algn="ctr"/>
            <a:r>
              <a:rPr lang="es-CO" sz="2000" b="1" dirty="0">
                <a:solidFill>
                  <a:schemeClr val="bg1"/>
                </a:solidFill>
                <a:effectLst>
                  <a:glow rad="76200">
                    <a:srgbClr val="4C3300"/>
                  </a:glow>
                </a:effectLst>
                <a:latin typeface="+mj-lt"/>
              </a:rPr>
              <a:t>Una vez que usted elige la esperanza, cualquier cosa es posible</a:t>
            </a:r>
            <a:r>
              <a:rPr lang="es-CO" sz="2000" b="1" dirty="0" smtClean="0">
                <a:solidFill>
                  <a:schemeClr val="bg1"/>
                </a:solidFill>
                <a:effectLst>
                  <a:glow rad="76200">
                    <a:srgbClr val="4C3300"/>
                  </a:glow>
                </a:effectLst>
                <a:latin typeface="+mj-lt"/>
              </a:rPr>
              <a:t>.</a:t>
            </a:r>
          </a:p>
          <a:p>
            <a:pPr algn="ctr"/>
            <a:endParaRPr lang="es-CO" sz="2000" b="1" dirty="0" smtClean="0">
              <a:solidFill>
                <a:schemeClr val="bg1"/>
              </a:solidFill>
              <a:effectLst>
                <a:glow rad="76200">
                  <a:srgbClr val="4C3300"/>
                </a:glow>
              </a:effectLst>
              <a:latin typeface="+mj-lt"/>
            </a:endParaRPr>
          </a:p>
          <a:p>
            <a:pPr algn="ctr"/>
            <a:r>
              <a:rPr lang="es-CO" sz="2000" b="1" dirty="0" smtClean="0">
                <a:solidFill>
                  <a:schemeClr val="bg1"/>
                </a:solidFill>
                <a:effectLst>
                  <a:glow rad="76200">
                    <a:srgbClr val="4C3300"/>
                  </a:glow>
                </a:effectLst>
                <a:latin typeface="+mj-lt"/>
              </a:rPr>
              <a:t> </a:t>
            </a:r>
            <a:r>
              <a:rPr lang="es-CO" sz="1400" b="1" i="1" dirty="0">
                <a:solidFill>
                  <a:schemeClr val="bg1"/>
                </a:solidFill>
                <a:effectLst>
                  <a:glow rad="76200">
                    <a:srgbClr val="4C3300"/>
                  </a:glow>
                </a:effectLst>
                <a:latin typeface="+mj-lt"/>
              </a:rPr>
              <a:t>Christopher </a:t>
            </a:r>
            <a:r>
              <a:rPr lang="es-CO" sz="1400" b="1" i="1" dirty="0" err="1">
                <a:solidFill>
                  <a:schemeClr val="bg1"/>
                </a:solidFill>
                <a:effectLst>
                  <a:glow rad="76200">
                    <a:srgbClr val="4C3300"/>
                  </a:glow>
                </a:effectLst>
                <a:latin typeface="+mj-lt"/>
              </a:rPr>
              <a:t>Reeve</a:t>
            </a:r>
            <a:endParaRPr lang="es-CO" sz="1400" b="1" i="1" dirty="0">
              <a:solidFill>
                <a:schemeClr val="bg1"/>
              </a:solidFill>
              <a:effectLst>
                <a:glow rad="76200">
                  <a:srgbClr val="4C3300"/>
                </a:glow>
              </a:effectLst>
              <a:latin typeface="+mj-lt"/>
            </a:endParaRPr>
          </a:p>
        </p:txBody>
      </p:sp>
      <p:sp>
        <p:nvSpPr>
          <p:cNvPr id="8" name="7 Rectángulo"/>
          <p:cNvSpPr/>
          <p:nvPr/>
        </p:nvSpPr>
        <p:spPr>
          <a:xfrm>
            <a:off x="7357733" y="1700194"/>
            <a:ext cx="1709936" cy="1754326"/>
          </a:xfrm>
          <a:prstGeom prst="rect">
            <a:avLst/>
          </a:prstGeom>
        </p:spPr>
        <p:txBody>
          <a:bodyPr wrap="square">
            <a:spAutoFit/>
          </a:bodyPr>
          <a:lstStyle/>
          <a:p>
            <a:pPr algn="ctr"/>
            <a:r>
              <a:rPr lang="es-CO" sz="2000" b="1" dirty="0">
                <a:solidFill>
                  <a:schemeClr val="bg1"/>
                </a:solidFill>
                <a:effectLst>
                  <a:glow rad="76200">
                    <a:srgbClr val="4C3300"/>
                  </a:glow>
                </a:effectLst>
                <a:latin typeface="+mj-lt"/>
              </a:rPr>
              <a:t>Prefiero morir de </a:t>
            </a:r>
            <a:r>
              <a:rPr lang="es-CO" sz="2000" b="1" dirty="0" smtClean="0">
                <a:solidFill>
                  <a:schemeClr val="bg1"/>
                </a:solidFill>
                <a:effectLst>
                  <a:glow rad="76200">
                    <a:srgbClr val="4C3300"/>
                  </a:glow>
                </a:effectLst>
                <a:latin typeface="+mj-lt"/>
              </a:rPr>
              <a:t>pasión, </a:t>
            </a:r>
            <a:r>
              <a:rPr lang="es-CO" sz="2000" b="1" dirty="0">
                <a:solidFill>
                  <a:schemeClr val="bg1"/>
                </a:solidFill>
                <a:effectLst>
                  <a:glow rad="76200">
                    <a:srgbClr val="4C3300"/>
                  </a:glow>
                </a:effectLst>
                <a:latin typeface="+mj-lt"/>
              </a:rPr>
              <a:t>que de </a:t>
            </a:r>
            <a:r>
              <a:rPr lang="es-CO" sz="2000" b="1" dirty="0" smtClean="0">
                <a:solidFill>
                  <a:schemeClr val="bg1"/>
                </a:solidFill>
                <a:effectLst>
                  <a:glow rad="76200">
                    <a:srgbClr val="4C3300"/>
                  </a:glow>
                </a:effectLst>
                <a:latin typeface="+mj-lt"/>
              </a:rPr>
              <a:t>aburrimiento.</a:t>
            </a:r>
          </a:p>
          <a:p>
            <a:pPr algn="ctr"/>
            <a:endParaRPr lang="es-CO" sz="1400" b="1" i="1" dirty="0" smtClean="0">
              <a:solidFill>
                <a:schemeClr val="bg1"/>
              </a:solidFill>
              <a:effectLst>
                <a:glow rad="76200">
                  <a:srgbClr val="4C3300"/>
                </a:glow>
              </a:effectLst>
              <a:latin typeface="+mj-lt"/>
            </a:endParaRPr>
          </a:p>
          <a:p>
            <a:pPr algn="ctr"/>
            <a:r>
              <a:rPr lang="es-CO" sz="1400" b="1" i="1" dirty="0" err="1" smtClean="0">
                <a:solidFill>
                  <a:schemeClr val="bg1"/>
                </a:solidFill>
                <a:effectLst>
                  <a:glow rad="76200">
                    <a:srgbClr val="4C3300"/>
                  </a:glow>
                </a:effectLst>
                <a:latin typeface="+mj-lt"/>
              </a:rPr>
              <a:t>Vincent</a:t>
            </a:r>
            <a:r>
              <a:rPr lang="es-CO" sz="1400" b="1" i="1" dirty="0" smtClean="0">
                <a:solidFill>
                  <a:schemeClr val="bg1"/>
                </a:solidFill>
                <a:effectLst>
                  <a:glow rad="76200">
                    <a:srgbClr val="4C3300"/>
                  </a:glow>
                </a:effectLst>
                <a:latin typeface="+mj-lt"/>
              </a:rPr>
              <a:t> </a:t>
            </a:r>
            <a:r>
              <a:rPr lang="es-CO" sz="1400" b="1" i="1" dirty="0">
                <a:solidFill>
                  <a:schemeClr val="bg1"/>
                </a:solidFill>
                <a:effectLst>
                  <a:glow rad="76200">
                    <a:srgbClr val="4C3300"/>
                  </a:glow>
                </a:effectLst>
                <a:latin typeface="+mj-lt"/>
              </a:rPr>
              <a:t>van Gogh</a:t>
            </a:r>
          </a:p>
        </p:txBody>
      </p:sp>
    </p:spTree>
    <p:extLst>
      <p:ext uri="{BB962C8B-B14F-4D97-AF65-F5344CB8AC3E}">
        <p14:creationId xmlns:p14="http://schemas.microsoft.com/office/powerpoint/2010/main" val="1056870892"/>
      </p:ext>
    </p:extLst>
  </p:cSld>
  <p:clrMapOvr>
    <a:masterClrMapping/>
  </p:clrMapOvr>
  <mc:AlternateContent xmlns:mc="http://schemas.openxmlformats.org/markup-compatibility/2006" xmlns:p14="http://schemas.microsoft.com/office/powerpoint/2010/main">
    <mc:Choice Requires="p14">
      <p:transition spd="slow" p14:dur="17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3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up)">
                                      <p:cBhvr>
                                        <p:cTn id="12"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5" descr="Animalia - Koala Fondo de Pantall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 y="0"/>
            <a:ext cx="9143999" cy="5144843"/>
          </a:xfrm>
          <a:prstGeom prst="rect">
            <a:avLst/>
          </a:prstGeom>
          <a:noFill/>
          <a:extLst>
            <a:ext uri="{909E8E84-426E-40DD-AFC4-6F175D3DCCD1}">
              <a14:hiddenFill xmlns:a14="http://schemas.microsoft.com/office/drawing/2010/main">
                <a:solidFill>
                  <a:srgbClr val="FFFFFF"/>
                </a:solidFill>
              </a14:hiddenFill>
            </a:ext>
          </a:extLst>
        </p:spPr>
      </p:pic>
      <p:pic>
        <p:nvPicPr>
          <p:cNvPr id="5125" name="Picture 5" descr="Animalia - Koala Fondo de Pantalla"/>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4563" r="18500"/>
          <a:stretch/>
        </p:blipFill>
        <p:spPr bwMode="auto">
          <a:xfrm>
            <a:off x="1331640" y="-10391"/>
            <a:ext cx="6120680" cy="5144843"/>
          </a:xfrm>
          <a:prstGeom prst="rect">
            <a:avLst/>
          </a:prstGeom>
          <a:noFill/>
          <a:scene3d>
            <a:camera prst="orthographicFront"/>
            <a:lightRig rig="threePt" dir="t"/>
          </a:scene3d>
          <a:sp3d>
            <a:bevelT w="88900" prst="artDeco"/>
          </a:sp3d>
          <a:extLst>
            <a:ext uri="{909E8E84-426E-40DD-AFC4-6F175D3DCCD1}">
              <a14:hiddenFill xmlns:a14="http://schemas.microsoft.com/office/drawing/2010/main">
                <a:solidFill>
                  <a:srgbClr val="FFFFFF"/>
                </a:solidFill>
              </a14:hiddenFill>
            </a:ext>
          </a:extLst>
        </p:spPr>
      </p:pic>
      <p:sp>
        <p:nvSpPr>
          <p:cNvPr id="9" name="8 Rectángulo"/>
          <p:cNvSpPr/>
          <p:nvPr/>
        </p:nvSpPr>
        <p:spPr>
          <a:xfrm>
            <a:off x="25105" y="0"/>
            <a:ext cx="1306535" cy="5122718"/>
          </a:xfrm>
          <a:prstGeom prst="rect">
            <a:avLst/>
          </a:prstGeom>
          <a:solidFill>
            <a:srgbClr val="7B5229">
              <a:alpha val="70000"/>
            </a:srgbClr>
          </a:solidFill>
          <a:ln w="50800" cmpd="sng">
            <a:solidFill>
              <a:srgbClr val="7B5229"/>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0" name="9 Rectángulo"/>
          <p:cNvSpPr/>
          <p:nvPr/>
        </p:nvSpPr>
        <p:spPr>
          <a:xfrm>
            <a:off x="7452320" y="0"/>
            <a:ext cx="1691679" cy="5122718"/>
          </a:xfrm>
          <a:prstGeom prst="rect">
            <a:avLst/>
          </a:prstGeom>
          <a:solidFill>
            <a:srgbClr val="7B5229">
              <a:alpha val="70000"/>
            </a:srgbClr>
          </a:solidFill>
          <a:ln w="50800" cmpd="sng">
            <a:solidFill>
              <a:srgbClr val="7B5229"/>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 name="1 Rectángulo"/>
          <p:cNvSpPr/>
          <p:nvPr/>
        </p:nvSpPr>
        <p:spPr>
          <a:xfrm>
            <a:off x="107504" y="882126"/>
            <a:ext cx="1152128" cy="3385542"/>
          </a:xfrm>
          <a:prstGeom prst="rect">
            <a:avLst/>
          </a:prstGeom>
        </p:spPr>
        <p:txBody>
          <a:bodyPr wrap="square">
            <a:spAutoFit/>
          </a:bodyPr>
          <a:lstStyle/>
          <a:p>
            <a:pPr algn="ctr"/>
            <a:r>
              <a:rPr lang="es-CO" sz="2000" b="1" dirty="0">
                <a:solidFill>
                  <a:schemeClr val="bg1"/>
                </a:solidFill>
                <a:effectLst>
                  <a:glow rad="76200">
                    <a:srgbClr val="4C3300"/>
                  </a:glow>
                </a:effectLst>
                <a:latin typeface="+mj-lt"/>
              </a:rPr>
              <a:t>Empieza donde estás. Usa lo que tienes. Haz lo que puedas</a:t>
            </a:r>
            <a:r>
              <a:rPr lang="es-CO" sz="2000" b="1" dirty="0" smtClean="0">
                <a:solidFill>
                  <a:schemeClr val="bg1"/>
                </a:solidFill>
                <a:effectLst>
                  <a:glow rad="76200">
                    <a:srgbClr val="4C3300"/>
                  </a:glow>
                </a:effectLst>
                <a:latin typeface="+mj-lt"/>
              </a:rPr>
              <a:t>.</a:t>
            </a:r>
          </a:p>
          <a:p>
            <a:pPr algn="ctr"/>
            <a:endParaRPr lang="es-CO" sz="2000" b="1" dirty="0" smtClean="0">
              <a:solidFill>
                <a:schemeClr val="bg1"/>
              </a:solidFill>
              <a:effectLst>
                <a:glow rad="76200">
                  <a:srgbClr val="4C3300"/>
                </a:glow>
              </a:effectLst>
              <a:latin typeface="+mj-lt"/>
            </a:endParaRPr>
          </a:p>
          <a:p>
            <a:pPr algn="ctr"/>
            <a:r>
              <a:rPr lang="es-CO" sz="1400" b="1" i="1" dirty="0" smtClean="0">
                <a:solidFill>
                  <a:schemeClr val="bg1"/>
                </a:solidFill>
                <a:effectLst>
                  <a:glow rad="76200">
                    <a:srgbClr val="4C3300"/>
                  </a:glow>
                </a:effectLst>
                <a:latin typeface="+mj-lt"/>
              </a:rPr>
              <a:t>Arthur </a:t>
            </a:r>
            <a:r>
              <a:rPr lang="es-CO" sz="1400" b="1" i="1" dirty="0" err="1">
                <a:solidFill>
                  <a:schemeClr val="bg1"/>
                </a:solidFill>
                <a:effectLst>
                  <a:glow rad="76200">
                    <a:srgbClr val="4C3300"/>
                  </a:glow>
                </a:effectLst>
                <a:latin typeface="+mj-lt"/>
              </a:rPr>
              <a:t>Ashe</a:t>
            </a:r>
            <a:endParaRPr lang="es-CO" sz="1400" b="1" i="1" dirty="0">
              <a:solidFill>
                <a:schemeClr val="bg1"/>
              </a:solidFill>
              <a:effectLst>
                <a:glow rad="76200">
                  <a:srgbClr val="4C3300"/>
                </a:glow>
              </a:effectLst>
              <a:latin typeface="+mj-lt"/>
            </a:endParaRPr>
          </a:p>
        </p:txBody>
      </p:sp>
      <p:sp>
        <p:nvSpPr>
          <p:cNvPr id="7" name="6 Rectángulo"/>
          <p:cNvSpPr/>
          <p:nvPr/>
        </p:nvSpPr>
        <p:spPr>
          <a:xfrm>
            <a:off x="7545110" y="1375514"/>
            <a:ext cx="1522558" cy="2369880"/>
          </a:xfrm>
          <a:prstGeom prst="rect">
            <a:avLst/>
          </a:prstGeom>
        </p:spPr>
        <p:txBody>
          <a:bodyPr wrap="square">
            <a:spAutoFit/>
          </a:bodyPr>
          <a:lstStyle/>
          <a:p>
            <a:pPr algn="ctr"/>
            <a:r>
              <a:rPr lang="es-CO" sz="2000" b="1" dirty="0">
                <a:solidFill>
                  <a:schemeClr val="bg1"/>
                </a:solidFill>
                <a:effectLst>
                  <a:glow rad="76200">
                    <a:srgbClr val="4C3300"/>
                  </a:glow>
                </a:effectLst>
                <a:latin typeface="+mj-lt"/>
              </a:rPr>
              <a:t>No se puede gastar la creatividad. Cuanto más la use, más se </a:t>
            </a:r>
            <a:r>
              <a:rPr lang="es-CO" sz="2000" b="1" dirty="0" smtClean="0">
                <a:solidFill>
                  <a:schemeClr val="bg1"/>
                </a:solidFill>
                <a:effectLst>
                  <a:glow rad="76200">
                    <a:srgbClr val="4C3300"/>
                  </a:glow>
                </a:effectLst>
                <a:latin typeface="+mj-lt"/>
              </a:rPr>
              <a:t>tiene.</a:t>
            </a:r>
          </a:p>
          <a:p>
            <a:pPr algn="ctr"/>
            <a:endParaRPr lang="es-CO" sz="1400" b="1" i="1" dirty="0" smtClean="0">
              <a:solidFill>
                <a:schemeClr val="bg1"/>
              </a:solidFill>
              <a:effectLst>
                <a:glow rad="76200">
                  <a:srgbClr val="4C3300"/>
                </a:glow>
              </a:effectLst>
              <a:latin typeface="+mj-lt"/>
            </a:endParaRPr>
          </a:p>
          <a:p>
            <a:pPr algn="ctr"/>
            <a:r>
              <a:rPr lang="es-CO" sz="1400" b="1" i="1" dirty="0" smtClean="0">
                <a:solidFill>
                  <a:schemeClr val="bg1"/>
                </a:solidFill>
                <a:effectLst>
                  <a:glow rad="76200">
                    <a:srgbClr val="4C3300"/>
                  </a:glow>
                </a:effectLst>
                <a:latin typeface="+mj-lt"/>
              </a:rPr>
              <a:t>Maya </a:t>
            </a:r>
            <a:r>
              <a:rPr lang="es-CO" sz="1400" b="1" i="1" dirty="0" err="1">
                <a:solidFill>
                  <a:schemeClr val="bg1"/>
                </a:solidFill>
                <a:effectLst>
                  <a:glow rad="76200">
                    <a:srgbClr val="4C3300"/>
                  </a:glow>
                </a:effectLst>
                <a:latin typeface="+mj-lt"/>
              </a:rPr>
              <a:t>Angelou</a:t>
            </a:r>
            <a:endParaRPr lang="es-CO" sz="1400" b="1" i="1" dirty="0">
              <a:solidFill>
                <a:schemeClr val="bg1"/>
              </a:solidFill>
              <a:effectLst>
                <a:glow rad="76200">
                  <a:srgbClr val="4C3300"/>
                </a:glow>
              </a:effectLst>
              <a:latin typeface="+mj-lt"/>
            </a:endParaRPr>
          </a:p>
        </p:txBody>
      </p:sp>
    </p:spTree>
    <p:extLst>
      <p:ext uri="{BB962C8B-B14F-4D97-AF65-F5344CB8AC3E}">
        <p14:creationId xmlns:p14="http://schemas.microsoft.com/office/powerpoint/2010/main" val="249580499"/>
      </p:ext>
    </p:extLst>
  </p:cSld>
  <p:clrMapOvr>
    <a:masterClrMapping/>
  </p:clrMapOvr>
  <mc:AlternateContent xmlns:mc="http://schemas.openxmlformats.org/markup-compatibility/2006" xmlns:p14="http://schemas.microsoft.com/office/powerpoint/2010/main">
    <mc:Choice Requires="p14">
      <p:transition spd="slow" p14:dur="17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3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up)">
                                      <p:cBhvr>
                                        <p:cTn id="12"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6" descr="imagen oso polar y osezn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391"/>
            <a:ext cx="9148464" cy="5153891"/>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imagen oso polar y osezno"/>
          <p:cNvPicPr>
            <a:picLocks noChangeAspect="1" noChangeArrowheads="1"/>
          </p:cNvPicPr>
          <p:nvPr/>
        </p:nvPicPr>
        <p:blipFill rotWithShape="1">
          <a:blip r:embed="rId2">
            <a:extLst>
              <a:ext uri="{28A0092B-C50C-407E-A947-70E740481C1C}">
                <a14:useLocalDpi xmlns:a14="http://schemas.microsoft.com/office/drawing/2010/main" val="0"/>
              </a:ext>
            </a:extLst>
          </a:blip>
          <a:srcRect l="23214" r="21689"/>
          <a:stretch/>
        </p:blipFill>
        <p:spPr bwMode="auto">
          <a:xfrm>
            <a:off x="2123728" y="-20782"/>
            <a:ext cx="5040560" cy="5153891"/>
          </a:xfrm>
          <a:prstGeom prst="rect">
            <a:avLst/>
          </a:prstGeom>
          <a:noFill/>
          <a:scene3d>
            <a:camera prst="orthographicFront"/>
            <a:lightRig rig="threePt" dir="t"/>
          </a:scene3d>
          <a:sp3d>
            <a:bevelT w="88900" prst="artDeco"/>
          </a:sp3d>
          <a:extLst>
            <a:ext uri="{909E8E84-426E-40DD-AFC4-6F175D3DCCD1}">
              <a14:hiddenFill xmlns:a14="http://schemas.microsoft.com/office/drawing/2010/main">
                <a:solidFill>
                  <a:srgbClr val="FFFFFF"/>
                </a:solidFill>
              </a14:hiddenFill>
            </a:ext>
          </a:extLst>
        </p:spPr>
      </p:pic>
      <p:sp>
        <p:nvSpPr>
          <p:cNvPr id="5" name="4 Rectángulo"/>
          <p:cNvSpPr/>
          <p:nvPr/>
        </p:nvSpPr>
        <p:spPr>
          <a:xfrm>
            <a:off x="25104" y="0"/>
            <a:ext cx="2098624" cy="5122718"/>
          </a:xfrm>
          <a:prstGeom prst="rect">
            <a:avLst/>
          </a:prstGeom>
          <a:solidFill>
            <a:schemeClr val="accent1">
              <a:lumMod val="75000"/>
              <a:alpha val="70000"/>
            </a:schemeClr>
          </a:solidFill>
          <a:ln w="50800" cmpd="sng">
            <a:solidFill>
              <a:schemeClr val="accent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6" name="5 Rectángulo"/>
          <p:cNvSpPr/>
          <p:nvPr/>
        </p:nvSpPr>
        <p:spPr>
          <a:xfrm>
            <a:off x="7164288" y="0"/>
            <a:ext cx="1954607" cy="5122718"/>
          </a:xfrm>
          <a:prstGeom prst="rect">
            <a:avLst/>
          </a:prstGeom>
          <a:solidFill>
            <a:schemeClr val="accent1">
              <a:lumMod val="75000"/>
              <a:alpha val="70000"/>
            </a:schemeClr>
          </a:solidFill>
          <a:ln w="50800" cmpd="sng">
            <a:solidFill>
              <a:schemeClr val="accent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6 Rectángulo"/>
          <p:cNvSpPr/>
          <p:nvPr/>
        </p:nvSpPr>
        <p:spPr>
          <a:xfrm>
            <a:off x="7308304" y="1243332"/>
            <a:ext cx="1733631" cy="2677656"/>
          </a:xfrm>
          <a:prstGeom prst="rect">
            <a:avLst/>
          </a:prstGeom>
        </p:spPr>
        <p:txBody>
          <a:bodyPr wrap="square">
            <a:spAutoFit/>
          </a:bodyPr>
          <a:lstStyle/>
          <a:p>
            <a:pPr algn="ctr"/>
            <a:r>
              <a:rPr lang="es-CO" sz="2000" b="1" dirty="0">
                <a:solidFill>
                  <a:schemeClr val="bg1"/>
                </a:solidFill>
                <a:effectLst>
                  <a:glow rad="76200">
                    <a:schemeClr val="accent1">
                      <a:lumMod val="50000"/>
                    </a:schemeClr>
                  </a:glow>
                </a:effectLst>
                <a:latin typeface="+mj-lt"/>
              </a:rPr>
              <a:t>Usted puede estar decepcionado si usted falla, pero está condenado si no lo </a:t>
            </a:r>
            <a:r>
              <a:rPr lang="es-CO" sz="2000" b="1" dirty="0" smtClean="0">
                <a:solidFill>
                  <a:schemeClr val="bg1"/>
                </a:solidFill>
                <a:effectLst>
                  <a:glow rad="76200">
                    <a:schemeClr val="accent1">
                      <a:lumMod val="50000"/>
                    </a:schemeClr>
                  </a:glow>
                </a:effectLst>
                <a:latin typeface="+mj-lt"/>
              </a:rPr>
              <a:t>intenta.</a:t>
            </a:r>
          </a:p>
          <a:p>
            <a:pPr algn="ctr"/>
            <a:endParaRPr lang="es-CO" sz="1400" b="1" i="1" dirty="0" smtClean="0">
              <a:solidFill>
                <a:schemeClr val="bg1"/>
              </a:solidFill>
              <a:effectLst>
                <a:glow rad="76200">
                  <a:schemeClr val="accent1">
                    <a:lumMod val="50000"/>
                  </a:schemeClr>
                </a:glow>
              </a:effectLst>
              <a:latin typeface="+mj-lt"/>
            </a:endParaRPr>
          </a:p>
          <a:p>
            <a:pPr algn="ctr"/>
            <a:r>
              <a:rPr lang="es-CO" sz="1400" b="1" i="1" dirty="0" smtClean="0">
                <a:solidFill>
                  <a:schemeClr val="bg1"/>
                </a:solidFill>
                <a:effectLst>
                  <a:glow rad="76200">
                    <a:schemeClr val="accent1">
                      <a:lumMod val="50000"/>
                    </a:schemeClr>
                  </a:glow>
                </a:effectLst>
                <a:latin typeface="+mj-lt"/>
              </a:rPr>
              <a:t>Beverly </a:t>
            </a:r>
            <a:r>
              <a:rPr lang="es-CO" sz="1400" b="1" i="1" dirty="0" err="1">
                <a:solidFill>
                  <a:schemeClr val="bg1"/>
                </a:solidFill>
                <a:effectLst>
                  <a:glow rad="76200">
                    <a:schemeClr val="accent1">
                      <a:lumMod val="50000"/>
                    </a:schemeClr>
                  </a:glow>
                </a:effectLst>
                <a:latin typeface="+mj-lt"/>
              </a:rPr>
              <a:t>Sills</a:t>
            </a:r>
            <a:endParaRPr lang="es-CO" sz="1400" b="1" i="1" dirty="0">
              <a:solidFill>
                <a:schemeClr val="bg1"/>
              </a:solidFill>
              <a:effectLst>
                <a:glow rad="76200">
                  <a:schemeClr val="accent1">
                    <a:lumMod val="50000"/>
                  </a:schemeClr>
                </a:glow>
              </a:effectLst>
              <a:latin typeface="+mj-lt"/>
            </a:endParaRPr>
          </a:p>
        </p:txBody>
      </p:sp>
      <p:sp>
        <p:nvSpPr>
          <p:cNvPr id="2" name="1 Rectángulo"/>
          <p:cNvSpPr/>
          <p:nvPr/>
        </p:nvSpPr>
        <p:spPr>
          <a:xfrm>
            <a:off x="107504" y="1542122"/>
            <a:ext cx="1944216" cy="2062103"/>
          </a:xfrm>
          <a:prstGeom prst="rect">
            <a:avLst/>
          </a:prstGeom>
        </p:spPr>
        <p:txBody>
          <a:bodyPr wrap="square">
            <a:spAutoFit/>
          </a:bodyPr>
          <a:lstStyle/>
          <a:p>
            <a:pPr algn="ctr"/>
            <a:r>
              <a:rPr lang="es-CO" sz="2000" b="1" dirty="0">
                <a:solidFill>
                  <a:schemeClr val="bg1"/>
                </a:solidFill>
                <a:effectLst>
                  <a:glow rad="76200">
                    <a:schemeClr val="accent1">
                      <a:lumMod val="50000"/>
                    </a:schemeClr>
                  </a:glow>
                </a:effectLst>
                <a:latin typeface="+mj-lt"/>
              </a:rPr>
              <a:t>Recuerde que nadie puede hacerte sentir inferior sin tu </a:t>
            </a:r>
            <a:r>
              <a:rPr lang="es-CO" sz="2000" b="1" dirty="0" smtClean="0">
                <a:solidFill>
                  <a:schemeClr val="bg1"/>
                </a:solidFill>
                <a:effectLst>
                  <a:glow rad="76200">
                    <a:schemeClr val="accent1">
                      <a:lumMod val="50000"/>
                    </a:schemeClr>
                  </a:glow>
                </a:effectLst>
                <a:latin typeface="+mj-lt"/>
              </a:rPr>
              <a:t>consentimiento.</a:t>
            </a:r>
          </a:p>
          <a:p>
            <a:pPr algn="ctr"/>
            <a:endParaRPr lang="es-CO" sz="1400" b="1" i="1" dirty="0" smtClean="0">
              <a:solidFill>
                <a:schemeClr val="bg1"/>
              </a:solidFill>
              <a:effectLst>
                <a:glow rad="76200">
                  <a:schemeClr val="accent1">
                    <a:lumMod val="50000"/>
                  </a:schemeClr>
                </a:glow>
              </a:effectLst>
              <a:latin typeface="+mj-lt"/>
            </a:endParaRPr>
          </a:p>
          <a:p>
            <a:pPr algn="ctr"/>
            <a:r>
              <a:rPr lang="es-CO" sz="1400" b="1" i="1" dirty="0" err="1" smtClean="0">
                <a:solidFill>
                  <a:schemeClr val="bg1"/>
                </a:solidFill>
                <a:effectLst>
                  <a:glow rad="76200">
                    <a:schemeClr val="accent1">
                      <a:lumMod val="50000"/>
                    </a:schemeClr>
                  </a:glow>
                </a:effectLst>
                <a:latin typeface="+mj-lt"/>
              </a:rPr>
              <a:t>Eleanor</a:t>
            </a:r>
            <a:r>
              <a:rPr lang="es-CO" sz="1400" b="1" i="1" dirty="0" smtClean="0">
                <a:solidFill>
                  <a:schemeClr val="bg1"/>
                </a:solidFill>
                <a:effectLst>
                  <a:glow rad="76200">
                    <a:schemeClr val="accent1">
                      <a:lumMod val="50000"/>
                    </a:schemeClr>
                  </a:glow>
                </a:effectLst>
                <a:latin typeface="+mj-lt"/>
              </a:rPr>
              <a:t> </a:t>
            </a:r>
            <a:r>
              <a:rPr lang="es-CO" sz="1400" b="1" i="1" dirty="0">
                <a:solidFill>
                  <a:schemeClr val="bg1"/>
                </a:solidFill>
                <a:effectLst>
                  <a:glow rad="76200">
                    <a:schemeClr val="accent1">
                      <a:lumMod val="50000"/>
                    </a:schemeClr>
                  </a:glow>
                </a:effectLst>
                <a:latin typeface="+mj-lt"/>
              </a:rPr>
              <a:t>Roosevelt</a:t>
            </a:r>
          </a:p>
        </p:txBody>
      </p:sp>
    </p:spTree>
    <p:extLst>
      <p:ext uri="{BB962C8B-B14F-4D97-AF65-F5344CB8AC3E}">
        <p14:creationId xmlns:p14="http://schemas.microsoft.com/office/powerpoint/2010/main" val="249580499"/>
      </p:ext>
    </p:extLst>
  </p:cSld>
  <p:clrMapOvr>
    <a:masterClrMapping/>
  </p:clrMapOvr>
  <mc:AlternateContent xmlns:mc="http://schemas.openxmlformats.org/markup-compatibility/2006" xmlns:p14="http://schemas.microsoft.com/office/powerpoint/2010/main">
    <mc:Choice Requires="p14">
      <p:transition spd="slow" p14:dur="17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3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up)">
                                      <p:cBhvr>
                                        <p:cTn id="12"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C:\01 Mis docu. Backup\Mis imágenes\Fondos Paisajes con animales\Wild caballos02.jpg"/>
          <p:cNvPicPr>
            <a:picLocks noChangeAspect="1" noChangeArrowheads="1"/>
          </p:cNvPicPr>
          <p:nvPr/>
        </p:nvPicPr>
        <p:blipFill rotWithShape="1">
          <a:blip r:embed="rId2">
            <a:extLst>
              <a:ext uri="{28A0092B-C50C-407E-A947-70E740481C1C}">
                <a14:useLocalDpi xmlns:a14="http://schemas.microsoft.com/office/drawing/2010/main" val="0"/>
              </a:ext>
            </a:extLst>
          </a:blip>
          <a:srcRect b="16434"/>
          <a:stretch/>
        </p:blipFill>
        <p:spPr bwMode="auto">
          <a:xfrm>
            <a:off x="25104" y="-35105"/>
            <a:ext cx="9104406" cy="5178605"/>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descr="C:\01 Mis docu. Backup\Mis imágenes\Fondos Paisajes con animales\Wild caballos02.jpg"/>
          <p:cNvPicPr>
            <a:picLocks noChangeAspect="1" noChangeArrowheads="1"/>
          </p:cNvPicPr>
          <p:nvPr/>
        </p:nvPicPr>
        <p:blipFill rotWithShape="1">
          <a:blip r:embed="rId2">
            <a:extLst>
              <a:ext uri="{28A0092B-C50C-407E-A947-70E740481C1C}">
                <a14:useLocalDpi xmlns:a14="http://schemas.microsoft.com/office/drawing/2010/main" val="0"/>
              </a:ext>
            </a:extLst>
          </a:blip>
          <a:srcRect l="17515" r="21585" b="16434"/>
          <a:stretch/>
        </p:blipFill>
        <p:spPr bwMode="auto">
          <a:xfrm>
            <a:off x="1619671" y="-24714"/>
            <a:ext cx="5544618" cy="5178605"/>
          </a:xfrm>
          <a:prstGeom prst="rect">
            <a:avLst/>
          </a:prstGeom>
          <a:noFill/>
          <a:scene3d>
            <a:camera prst="orthographicFront"/>
            <a:lightRig rig="threePt" dir="t"/>
          </a:scene3d>
          <a:sp3d>
            <a:bevelT w="88900" prst="artDeco"/>
          </a:sp3d>
          <a:extLst>
            <a:ext uri="{909E8E84-426E-40DD-AFC4-6F175D3DCCD1}">
              <a14:hiddenFill xmlns:a14="http://schemas.microsoft.com/office/drawing/2010/main">
                <a:solidFill>
                  <a:srgbClr val="FFFFFF"/>
                </a:solidFill>
              </a14:hiddenFill>
            </a:ext>
          </a:extLst>
        </p:spPr>
      </p:pic>
      <p:sp>
        <p:nvSpPr>
          <p:cNvPr id="5" name="4 Rectángulo"/>
          <p:cNvSpPr/>
          <p:nvPr/>
        </p:nvSpPr>
        <p:spPr>
          <a:xfrm>
            <a:off x="25104" y="0"/>
            <a:ext cx="1594567" cy="5122718"/>
          </a:xfrm>
          <a:prstGeom prst="rect">
            <a:avLst/>
          </a:prstGeom>
          <a:solidFill>
            <a:schemeClr val="tx1">
              <a:lumMod val="85000"/>
              <a:lumOff val="15000"/>
              <a:alpha val="70000"/>
            </a:schemeClr>
          </a:solidFill>
          <a:ln w="50800" cmpd="sng">
            <a:solidFill>
              <a:schemeClr val="tx1">
                <a:lumMod val="85000"/>
                <a:lumOff val="1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6" name="5 Rectángulo"/>
          <p:cNvSpPr/>
          <p:nvPr/>
        </p:nvSpPr>
        <p:spPr>
          <a:xfrm>
            <a:off x="7164288" y="0"/>
            <a:ext cx="1954607" cy="5122718"/>
          </a:xfrm>
          <a:prstGeom prst="rect">
            <a:avLst/>
          </a:prstGeom>
          <a:solidFill>
            <a:schemeClr val="tx1">
              <a:lumMod val="85000"/>
              <a:lumOff val="15000"/>
              <a:alpha val="70000"/>
            </a:schemeClr>
          </a:solidFill>
          <a:ln w="50800" cmpd="sng">
            <a:solidFill>
              <a:schemeClr val="tx1">
                <a:lumMod val="85000"/>
                <a:lumOff val="1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6 Rectángulo"/>
          <p:cNvSpPr/>
          <p:nvPr/>
        </p:nvSpPr>
        <p:spPr>
          <a:xfrm>
            <a:off x="97113" y="1333673"/>
            <a:ext cx="1440160" cy="2462213"/>
          </a:xfrm>
          <a:prstGeom prst="rect">
            <a:avLst/>
          </a:prstGeom>
        </p:spPr>
        <p:txBody>
          <a:bodyPr wrap="square">
            <a:spAutoFit/>
          </a:bodyPr>
          <a:lstStyle/>
          <a:p>
            <a:pPr algn="ctr"/>
            <a:r>
              <a:rPr lang="es-CO" sz="2000" b="1" dirty="0">
                <a:solidFill>
                  <a:schemeClr val="bg1"/>
                </a:solidFill>
                <a:latin typeface="+mj-lt"/>
              </a:rPr>
              <a:t>Nunca es demasiado tarde para ser lo que podría haber sido</a:t>
            </a:r>
            <a:r>
              <a:rPr lang="es-CO" sz="2000" b="1" dirty="0" smtClean="0">
                <a:solidFill>
                  <a:schemeClr val="bg1"/>
                </a:solidFill>
                <a:latin typeface="+mj-lt"/>
              </a:rPr>
              <a:t>. </a:t>
            </a:r>
          </a:p>
          <a:p>
            <a:pPr algn="ctr"/>
            <a:endParaRPr lang="es-CO" sz="2000" b="1" i="1" dirty="0">
              <a:solidFill>
                <a:schemeClr val="bg1"/>
              </a:solidFill>
              <a:latin typeface="+mj-lt"/>
            </a:endParaRPr>
          </a:p>
          <a:p>
            <a:pPr algn="ctr"/>
            <a:r>
              <a:rPr lang="es-CO" sz="1400" b="1" i="1" dirty="0" smtClean="0">
                <a:solidFill>
                  <a:schemeClr val="bg1"/>
                </a:solidFill>
                <a:latin typeface="+mj-lt"/>
              </a:rPr>
              <a:t>George </a:t>
            </a:r>
            <a:r>
              <a:rPr lang="es-CO" sz="1400" b="1" i="1" dirty="0">
                <a:solidFill>
                  <a:schemeClr val="bg1"/>
                </a:solidFill>
                <a:latin typeface="+mj-lt"/>
              </a:rPr>
              <a:t>Eliot</a:t>
            </a:r>
          </a:p>
        </p:txBody>
      </p:sp>
      <p:sp>
        <p:nvSpPr>
          <p:cNvPr id="2" name="1 Rectángulo"/>
          <p:cNvSpPr/>
          <p:nvPr/>
        </p:nvSpPr>
        <p:spPr>
          <a:xfrm>
            <a:off x="7280305" y="770964"/>
            <a:ext cx="1735041" cy="3600986"/>
          </a:xfrm>
          <a:prstGeom prst="rect">
            <a:avLst/>
          </a:prstGeom>
        </p:spPr>
        <p:txBody>
          <a:bodyPr wrap="square">
            <a:spAutoFit/>
          </a:bodyPr>
          <a:lstStyle/>
          <a:p>
            <a:pPr algn="ctr"/>
            <a:r>
              <a:rPr lang="es-CO" sz="2000" b="1" dirty="0">
                <a:solidFill>
                  <a:schemeClr val="bg1"/>
                </a:solidFill>
                <a:latin typeface="+mj-lt"/>
              </a:rPr>
              <a:t>Deje que la refinación y la mejora de su propia vida le mantenga tan ocupado, que tenga poco tiempo para criticar a </a:t>
            </a:r>
            <a:r>
              <a:rPr lang="es-CO" sz="2000" b="1" dirty="0" smtClean="0">
                <a:solidFill>
                  <a:schemeClr val="bg1"/>
                </a:solidFill>
                <a:latin typeface="+mj-lt"/>
              </a:rPr>
              <a:t>otros.</a:t>
            </a:r>
          </a:p>
          <a:p>
            <a:pPr algn="ctr"/>
            <a:endParaRPr lang="es-CO" sz="1400" b="1" i="1" dirty="0" smtClean="0">
              <a:solidFill>
                <a:schemeClr val="bg1"/>
              </a:solidFill>
              <a:latin typeface="+mj-lt"/>
            </a:endParaRPr>
          </a:p>
          <a:p>
            <a:pPr algn="ctr"/>
            <a:r>
              <a:rPr lang="es-CO" sz="1400" b="1" i="1" dirty="0" smtClean="0">
                <a:solidFill>
                  <a:schemeClr val="bg1"/>
                </a:solidFill>
                <a:latin typeface="+mj-lt"/>
              </a:rPr>
              <a:t>H</a:t>
            </a:r>
            <a:r>
              <a:rPr lang="es-CO" sz="1400" b="1" i="1" dirty="0">
                <a:solidFill>
                  <a:schemeClr val="bg1"/>
                </a:solidFill>
                <a:latin typeface="+mj-lt"/>
              </a:rPr>
              <a:t>. Jackson Brown, Jr.</a:t>
            </a:r>
          </a:p>
        </p:txBody>
      </p:sp>
    </p:spTree>
    <p:extLst>
      <p:ext uri="{BB962C8B-B14F-4D97-AF65-F5344CB8AC3E}">
        <p14:creationId xmlns:p14="http://schemas.microsoft.com/office/powerpoint/2010/main" val="1700442832"/>
      </p:ext>
    </p:extLst>
  </p:cSld>
  <p:clrMapOvr>
    <a:masterClrMapping/>
  </p:clrMapOvr>
  <mc:AlternateContent xmlns:mc="http://schemas.openxmlformats.org/markup-compatibility/2006" xmlns:p14="http://schemas.microsoft.com/office/powerpoint/2010/main">
    <mc:Choice Requires="p14">
      <p:transition spd="slow" p14:dur="17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3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6" descr="venado wallpaper"/>
          <p:cNvPicPr>
            <a:picLocks noChangeAspect="1" noChangeArrowheads="1"/>
          </p:cNvPicPr>
          <p:nvPr/>
        </p:nvPicPr>
        <p:blipFill rotWithShape="1">
          <a:blip r:embed="rId2">
            <a:extLst>
              <a:ext uri="{28A0092B-C50C-407E-A947-70E740481C1C}">
                <a14:useLocalDpi xmlns:a14="http://schemas.microsoft.com/office/drawing/2010/main" val="0"/>
              </a:ext>
            </a:extLst>
          </a:blip>
          <a:srcRect t="4433" b="6311"/>
          <a:stretch/>
        </p:blipFill>
        <p:spPr bwMode="auto">
          <a:xfrm>
            <a:off x="0" y="-20782"/>
            <a:ext cx="9144000" cy="5164282"/>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venado wallpaper"/>
          <p:cNvPicPr>
            <a:picLocks noChangeAspect="1" noChangeArrowheads="1"/>
          </p:cNvPicPr>
          <p:nvPr/>
        </p:nvPicPr>
        <p:blipFill rotWithShape="1">
          <a:blip r:embed="rId2">
            <a:extLst>
              <a:ext uri="{28A0092B-C50C-407E-A947-70E740481C1C}">
                <a14:useLocalDpi xmlns:a14="http://schemas.microsoft.com/office/drawing/2010/main" val="0"/>
              </a:ext>
            </a:extLst>
          </a:blip>
          <a:srcRect l="15350" t="4433" r="13775" b="6311"/>
          <a:stretch/>
        </p:blipFill>
        <p:spPr bwMode="auto">
          <a:xfrm>
            <a:off x="1403648" y="-20782"/>
            <a:ext cx="6480720" cy="5164282"/>
          </a:xfrm>
          <a:prstGeom prst="rect">
            <a:avLst/>
          </a:prstGeom>
          <a:noFill/>
          <a:scene3d>
            <a:camera prst="orthographicFront"/>
            <a:lightRig rig="threePt" dir="t"/>
          </a:scene3d>
          <a:sp3d>
            <a:bevelT w="88900" prst="artDeco"/>
          </a:sp3d>
          <a:extLst>
            <a:ext uri="{909E8E84-426E-40DD-AFC4-6F175D3DCCD1}">
              <a14:hiddenFill xmlns:a14="http://schemas.microsoft.com/office/drawing/2010/main">
                <a:solidFill>
                  <a:srgbClr val="FFFFFF"/>
                </a:solidFill>
              </a14:hiddenFill>
            </a:ext>
          </a:extLst>
        </p:spPr>
      </p:pic>
      <p:sp>
        <p:nvSpPr>
          <p:cNvPr id="15" name="14 Rectángulo"/>
          <p:cNvSpPr/>
          <p:nvPr/>
        </p:nvSpPr>
        <p:spPr>
          <a:xfrm>
            <a:off x="25105" y="0"/>
            <a:ext cx="1378543" cy="5122718"/>
          </a:xfrm>
          <a:prstGeom prst="rect">
            <a:avLst/>
          </a:prstGeom>
          <a:solidFill>
            <a:srgbClr val="7B5229">
              <a:alpha val="70000"/>
            </a:srgbClr>
          </a:solidFill>
          <a:ln w="50800" cmpd="sng">
            <a:solidFill>
              <a:srgbClr val="7B5229"/>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6" name="15 Rectángulo"/>
          <p:cNvSpPr/>
          <p:nvPr/>
        </p:nvSpPr>
        <p:spPr>
          <a:xfrm>
            <a:off x="7884368" y="0"/>
            <a:ext cx="1234527" cy="5122718"/>
          </a:xfrm>
          <a:prstGeom prst="rect">
            <a:avLst/>
          </a:prstGeom>
          <a:solidFill>
            <a:srgbClr val="7B5229">
              <a:alpha val="70000"/>
            </a:srgbClr>
          </a:solidFill>
          <a:ln w="50800" cmpd="sng">
            <a:solidFill>
              <a:srgbClr val="7B5229"/>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8" name="7 Rectángulo"/>
          <p:cNvSpPr/>
          <p:nvPr/>
        </p:nvSpPr>
        <p:spPr>
          <a:xfrm>
            <a:off x="7964241" y="965808"/>
            <a:ext cx="1061864" cy="3200876"/>
          </a:xfrm>
          <a:prstGeom prst="rect">
            <a:avLst/>
          </a:prstGeom>
        </p:spPr>
        <p:txBody>
          <a:bodyPr wrap="square">
            <a:spAutoFit/>
          </a:bodyPr>
          <a:lstStyle/>
          <a:p>
            <a:pPr algn="ctr"/>
            <a:r>
              <a:rPr lang="es-CO" sz="2000" b="1" dirty="0">
                <a:solidFill>
                  <a:schemeClr val="bg1"/>
                </a:solidFill>
                <a:effectLst>
                  <a:glow rad="76200">
                    <a:srgbClr val="4C3300"/>
                  </a:glow>
                </a:effectLst>
                <a:latin typeface="+mj-lt"/>
              </a:rPr>
              <a:t>Haz lo que puedas, donde estés, con lo que </a:t>
            </a:r>
            <a:r>
              <a:rPr lang="es-CO" sz="2000" b="1" dirty="0" smtClean="0">
                <a:solidFill>
                  <a:schemeClr val="bg1"/>
                </a:solidFill>
                <a:effectLst>
                  <a:glow rad="76200">
                    <a:srgbClr val="4C3300"/>
                  </a:glow>
                </a:effectLst>
                <a:latin typeface="+mj-lt"/>
              </a:rPr>
              <a:t>tienes.</a:t>
            </a:r>
          </a:p>
          <a:p>
            <a:pPr algn="ctr"/>
            <a:endParaRPr lang="es-CO" sz="1400" b="1" dirty="0" smtClean="0">
              <a:solidFill>
                <a:schemeClr val="bg1"/>
              </a:solidFill>
              <a:effectLst>
                <a:glow rad="76200">
                  <a:srgbClr val="4C3300"/>
                </a:glow>
              </a:effectLst>
              <a:latin typeface="+mj-lt"/>
            </a:endParaRPr>
          </a:p>
          <a:p>
            <a:pPr algn="ctr"/>
            <a:r>
              <a:rPr lang="es-CO" sz="1400" b="1" i="1" dirty="0" smtClean="0">
                <a:solidFill>
                  <a:schemeClr val="bg1"/>
                </a:solidFill>
                <a:effectLst>
                  <a:glow rad="76200">
                    <a:srgbClr val="4C3300"/>
                  </a:glow>
                </a:effectLst>
                <a:latin typeface="+mj-lt"/>
              </a:rPr>
              <a:t>Teddy </a:t>
            </a:r>
            <a:r>
              <a:rPr lang="es-CO" sz="1400" b="1" i="1" dirty="0">
                <a:solidFill>
                  <a:schemeClr val="bg1"/>
                </a:solidFill>
                <a:effectLst>
                  <a:glow rad="76200">
                    <a:srgbClr val="4C3300"/>
                  </a:glow>
                </a:effectLst>
                <a:latin typeface="+mj-lt"/>
              </a:rPr>
              <a:t>Roosevelt</a:t>
            </a:r>
          </a:p>
        </p:txBody>
      </p:sp>
      <p:sp>
        <p:nvSpPr>
          <p:cNvPr id="11" name="10 Rectángulo"/>
          <p:cNvSpPr/>
          <p:nvPr/>
        </p:nvSpPr>
        <p:spPr>
          <a:xfrm>
            <a:off x="97113" y="1038066"/>
            <a:ext cx="1224136" cy="3077766"/>
          </a:xfrm>
          <a:prstGeom prst="rect">
            <a:avLst/>
          </a:prstGeom>
        </p:spPr>
        <p:txBody>
          <a:bodyPr wrap="square">
            <a:spAutoFit/>
          </a:bodyPr>
          <a:lstStyle/>
          <a:p>
            <a:pPr algn="ctr"/>
            <a:r>
              <a:rPr lang="es-CO" sz="2000" b="1" dirty="0">
                <a:solidFill>
                  <a:schemeClr val="bg1"/>
                </a:solidFill>
                <a:effectLst>
                  <a:glow rad="76200">
                    <a:srgbClr val="4C3300"/>
                  </a:glow>
                </a:effectLst>
                <a:latin typeface="+mj-lt"/>
              </a:rPr>
              <a:t>La única manera de hacer un gran trabajo, es amar lo que </a:t>
            </a:r>
            <a:r>
              <a:rPr lang="es-CO" sz="2000" b="1" dirty="0" smtClean="0">
                <a:solidFill>
                  <a:schemeClr val="bg1"/>
                </a:solidFill>
                <a:effectLst>
                  <a:glow rad="76200">
                    <a:srgbClr val="4C3300"/>
                  </a:glow>
                </a:effectLst>
                <a:latin typeface="+mj-lt"/>
              </a:rPr>
              <a:t>haces.</a:t>
            </a:r>
          </a:p>
          <a:p>
            <a:pPr algn="ctr"/>
            <a:endParaRPr lang="es-CO" sz="2000" b="1" dirty="0">
              <a:solidFill>
                <a:schemeClr val="bg1"/>
              </a:solidFill>
              <a:effectLst>
                <a:glow rad="76200">
                  <a:srgbClr val="4C3300"/>
                </a:glow>
              </a:effectLst>
              <a:latin typeface="+mj-lt"/>
            </a:endParaRPr>
          </a:p>
          <a:p>
            <a:pPr algn="ctr"/>
            <a:r>
              <a:rPr lang="es-CO" sz="1400" b="1" i="1" dirty="0" smtClean="0">
                <a:solidFill>
                  <a:schemeClr val="bg1"/>
                </a:solidFill>
                <a:effectLst>
                  <a:glow rad="76200">
                    <a:srgbClr val="4C3300"/>
                  </a:glow>
                </a:effectLst>
                <a:latin typeface="+mj-lt"/>
              </a:rPr>
              <a:t>Steve </a:t>
            </a:r>
            <a:r>
              <a:rPr lang="es-CO" sz="1400" b="1" i="1" dirty="0">
                <a:solidFill>
                  <a:schemeClr val="bg1"/>
                </a:solidFill>
                <a:effectLst>
                  <a:glow rad="76200">
                    <a:srgbClr val="4C3300"/>
                  </a:glow>
                </a:effectLst>
                <a:latin typeface="+mj-lt"/>
              </a:rPr>
              <a:t>Jobs</a:t>
            </a:r>
          </a:p>
        </p:txBody>
      </p:sp>
    </p:spTree>
    <p:extLst>
      <p:ext uri="{BB962C8B-B14F-4D97-AF65-F5344CB8AC3E}">
        <p14:creationId xmlns:p14="http://schemas.microsoft.com/office/powerpoint/2010/main" val="1056870892"/>
      </p:ext>
    </p:extLst>
  </p:cSld>
  <p:clrMapOvr>
    <a:masterClrMapping/>
  </p:clrMapOvr>
  <mc:AlternateContent xmlns:mc="http://schemas.openxmlformats.org/markup-compatibility/2006" xmlns:p14="http://schemas.microsoft.com/office/powerpoint/2010/main">
    <mc:Choice Requires="p14">
      <p:transition spd="slow" p14:dur="17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3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up)">
                                      <p:cBhvr>
                                        <p:cTn id="12"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descr="http://www.fondox.net/wallpapers/carneros-en-la-nieve-294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6" y="-21208"/>
            <a:ext cx="9144755" cy="516470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2" descr="http://www.fondox.net/wallpapers/carneros-en-la-nieve-2940.jpg"/>
          <p:cNvPicPr>
            <a:picLocks noChangeAspect="1" noChangeArrowheads="1"/>
          </p:cNvPicPr>
          <p:nvPr/>
        </p:nvPicPr>
        <p:blipFill rotWithShape="1">
          <a:blip r:embed="rId2">
            <a:extLst>
              <a:ext uri="{28A0092B-C50C-407E-A947-70E740481C1C}">
                <a14:useLocalDpi xmlns:a14="http://schemas.microsoft.com/office/drawing/2010/main" val="0"/>
              </a:ext>
            </a:extLst>
          </a:blip>
          <a:srcRect l="36618" r="14667"/>
          <a:stretch/>
        </p:blipFill>
        <p:spPr bwMode="auto">
          <a:xfrm>
            <a:off x="3347865" y="-10817"/>
            <a:ext cx="4454834" cy="5164708"/>
          </a:xfrm>
          <a:prstGeom prst="rect">
            <a:avLst/>
          </a:prstGeom>
          <a:noFill/>
          <a:scene3d>
            <a:camera prst="orthographicFront"/>
            <a:lightRig rig="threePt" dir="t"/>
          </a:scene3d>
          <a:sp3d>
            <a:bevelT w="88900" prst="artDeco"/>
          </a:sp3d>
          <a:extLst>
            <a:ext uri="{909E8E84-426E-40DD-AFC4-6F175D3DCCD1}">
              <a14:hiddenFill xmlns:a14="http://schemas.microsoft.com/office/drawing/2010/main">
                <a:solidFill>
                  <a:srgbClr val="FFFFFF"/>
                </a:solidFill>
              </a14:hiddenFill>
            </a:ext>
          </a:extLst>
        </p:spPr>
      </p:pic>
      <p:sp>
        <p:nvSpPr>
          <p:cNvPr id="5" name="4 Rectángulo"/>
          <p:cNvSpPr/>
          <p:nvPr/>
        </p:nvSpPr>
        <p:spPr>
          <a:xfrm>
            <a:off x="25105" y="0"/>
            <a:ext cx="3322760" cy="5122718"/>
          </a:xfrm>
          <a:prstGeom prst="rect">
            <a:avLst/>
          </a:prstGeom>
          <a:solidFill>
            <a:srgbClr val="352311">
              <a:alpha val="69804"/>
            </a:srgbClr>
          </a:solidFill>
          <a:ln w="50800" cmpd="sng">
            <a:solidFill>
              <a:srgbClr val="4C33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6 Rectángulo"/>
          <p:cNvSpPr/>
          <p:nvPr/>
        </p:nvSpPr>
        <p:spPr>
          <a:xfrm>
            <a:off x="107504" y="267494"/>
            <a:ext cx="3168352" cy="4616648"/>
          </a:xfrm>
          <a:prstGeom prst="rect">
            <a:avLst/>
          </a:prstGeom>
        </p:spPr>
        <p:txBody>
          <a:bodyPr wrap="square">
            <a:spAutoFit/>
          </a:bodyPr>
          <a:lstStyle/>
          <a:p>
            <a:pPr algn="ctr"/>
            <a:r>
              <a:rPr lang="es-CO" sz="2000" b="1" dirty="0">
                <a:solidFill>
                  <a:schemeClr val="bg1"/>
                </a:solidFill>
                <a:effectLst>
                  <a:glow rad="76200">
                    <a:srgbClr val="4C3300"/>
                  </a:glow>
                </a:effectLst>
                <a:latin typeface="+mj-lt"/>
              </a:rPr>
              <a:t>"Una persona usualmente se convierte en aquello que él cree que es. Si yo sigo diciéndome a mí mismo que no puedo hacer algo, es posible que yo termine siendo incapaz de hacerlo. Por el contrario si yo tengo la creencia que sí puedo hacerlo, con seguridad yo adquiriré la capacidad de realizarlo aunque no la haya tenido al </a:t>
            </a:r>
            <a:r>
              <a:rPr lang="es-CO" sz="2000" b="1" dirty="0" smtClean="0">
                <a:solidFill>
                  <a:schemeClr val="bg1"/>
                </a:solidFill>
                <a:effectLst>
                  <a:glow rad="76200">
                    <a:srgbClr val="4C3300"/>
                  </a:glow>
                </a:effectLst>
                <a:latin typeface="+mj-lt"/>
              </a:rPr>
              <a:t>principio.</a:t>
            </a:r>
          </a:p>
          <a:p>
            <a:pPr algn="ctr"/>
            <a:endParaRPr lang="es-CO" sz="2000" b="1" dirty="0">
              <a:solidFill>
                <a:schemeClr val="bg1"/>
              </a:solidFill>
              <a:effectLst>
                <a:glow rad="76200">
                  <a:srgbClr val="4C3300"/>
                </a:glow>
              </a:effectLst>
              <a:latin typeface="+mj-lt"/>
            </a:endParaRPr>
          </a:p>
          <a:p>
            <a:pPr algn="ctr"/>
            <a:r>
              <a:rPr lang="es-CO" sz="1400" b="1" i="1" dirty="0" smtClean="0">
                <a:solidFill>
                  <a:schemeClr val="bg1"/>
                </a:solidFill>
                <a:effectLst>
                  <a:glow rad="76200">
                    <a:srgbClr val="4C3300"/>
                  </a:glow>
                </a:effectLst>
                <a:latin typeface="+mj-lt"/>
              </a:rPr>
              <a:t>Gandhi</a:t>
            </a:r>
            <a:endParaRPr lang="es-CO" sz="1400" b="1" i="1" dirty="0">
              <a:solidFill>
                <a:schemeClr val="bg1"/>
              </a:solidFill>
              <a:effectLst>
                <a:glow rad="76200">
                  <a:srgbClr val="4C3300"/>
                </a:glow>
              </a:effectLst>
              <a:latin typeface="+mj-lt"/>
            </a:endParaRPr>
          </a:p>
        </p:txBody>
      </p:sp>
      <p:sp>
        <p:nvSpPr>
          <p:cNvPr id="10" name="9 Rectángulo"/>
          <p:cNvSpPr/>
          <p:nvPr/>
        </p:nvSpPr>
        <p:spPr>
          <a:xfrm>
            <a:off x="7802699" y="0"/>
            <a:ext cx="1306534" cy="5122718"/>
          </a:xfrm>
          <a:prstGeom prst="rect">
            <a:avLst/>
          </a:prstGeom>
          <a:solidFill>
            <a:srgbClr val="352311">
              <a:alpha val="69804"/>
            </a:srgbClr>
          </a:solidFill>
          <a:ln w="50800" cmpd="sng">
            <a:solidFill>
              <a:srgbClr val="4C33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1" name="10 Rectángulo"/>
          <p:cNvSpPr/>
          <p:nvPr/>
        </p:nvSpPr>
        <p:spPr>
          <a:xfrm>
            <a:off x="7874706" y="1491630"/>
            <a:ext cx="1152128" cy="2154436"/>
          </a:xfrm>
          <a:prstGeom prst="rect">
            <a:avLst/>
          </a:prstGeom>
        </p:spPr>
        <p:txBody>
          <a:bodyPr wrap="square">
            <a:spAutoFit/>
          </a:bodyPr>
          <a:lstStyle/>
          <a:p>
            <a:pPr algn="ctr"/>
            <a:r>
              <a:rPr lang="es-CO" sz="2000" b="1" dirty="0">
                <a:solidFill>
                  <a:schemeClr val="bg1"/>
                </a:solidFill>
                <a:effectLst>
                  <a:glow rad="76200">
                    <a:srgbClr val="4C3300"/>
                  </a:glow>
                </a:effectLst>
                <a:latin typeface="+mj-lt"/>
              </a:rPr>
              <a:t>Si puedes soñarlo, puedes </a:t>
            </a:r>
            <a:r>
              <a:rPr lang="es-CO" sz="2000" b="1" dirty="0" smtClean="0">
                <a:solidFill>
                  <a:schemeClr val="bg1"/>
                </a:solidFill>
                <a:effectLst>
                  <a:glow rad="76200">
                    <a:srgbClr val="4C3300"/>
                  </a:glow>
                </a:effectLst>
                <a:latin typeface="+mj-lt"/>
              </a:rPr>
              <a:t>lograrlo.</a:t>
            </a:r>
          </a:p>
          <a:p>
            <a:pPr algn="ctr"/>
            <a:endParaRPr lang="es-CO" sz="2000" b="1" dirty="0">
              <a:solidFill>
                <a:schemeClr val="bg1"/>
              </a:solidFill>
              <a:effectLst>
                <a:glow rad="76200">
                  <a:srgbClr val="4C3300"/>
                </a:glow>
              </a:effectLst>
              <a:latin typeface="+mj-lt"/>
            </a:endParaRPr>
          </a:p>
          <a:p>
            <a:pPr algn="ctr"/>
            <a:r>
              <a:rPr lang="es-CO" sz="1400" b="1" i="1" dirty="0" err="1" smtClean="0">
                <a:solidFill>
                  <a:schemeClr val="bg1"/>
                </a:solidFill>
                <a:effectLst>
                  <a:glow rad="76200">
                    <a:srgbClr val="4C3300"/>
                  </a:glow>
                </a:effectLst>
                <a:latin typeface="+mj-lt"/>
              </a:rPr>
              <a:t>Zig</a:t>
            </a:r>
            <a:r>
              <a:rPr lang="es-CO" sz="1400" b="1" i="1" dirty="0" smtClean="0">
                <a:solidFill>
                  <a:schemeClr val="bg1"/>
                </a:solidFill>
                <a:effectLst>
                  <a:glow rad="76200">
                    <a:srgbClr val="4C3300"/>
                  </a:glow>
                </a:effectLst>
                <a:latin typeface="+mj-lt"/>
              </a:rPr>
              <a:t> </a:t>
            </a:r>
            <a:r>
              <a:rPr lang="es-CO" sz="1400" b="1" i="1" dirty="0" err="1">
                <a:solidFill>
                  <a:schemeClr val="bg1"/>
                </a:solidFill>
                <a:effectLst>
                  <a:glow rad="76200">
                    <a:srgbClr val="4C3300"/>
                  </a:glow>
                </a:effectLst>
                <a:latin typeface="+mj-lt"/>
              </a:rPr>
              <a:t>Ziglar</a:t>
            </a:r>
            <a:endParaRPr lang="es-CO" sz="1400" b="1" i="1" dirty="0">
              <a:solidFill>
                <a:schemeClr val="bg1"/>
              </a:solidFill>
              <a:effectLst>
                <a:glow rad="76200">
                  <a:srgbClr val="4C3300"/>
                </a:glow>
              </a:effectLst>
              <a:latin typeface="+mj-lt"/>
            </a:endParaRPr>
          </a:p>
        </p:txBody>
      </p:sp>
    </p:spTree>
    <p:extLst>
      <p:ext uri="{BB962C8B-B14F-4D97-AF65-F5344CB8AC3E}">
        <p14:creationId xmlns:p14="http://schemas.microsoft.com/office/powerpoint/2010/main" val="4085593593"/>
      </p:ext>
    </p:extLst>
  </p:cSld>
  <p:clrMapOvr>
    <a:masterClrMapping/>
  </p:clrMapOvr>
  <mc:AlternateContent xmlns:mc="http://schemas.openxmlformats.org/markup-compatibility/2006" xmlns:p14="http://schemas.microsoft.com/office/powerpoint/2010/main">
    <mc:Choice Requires="p14">
      <p:transition spd="slow" p14:dur="17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3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up)">
                                      <p:cBhvr>
                                        <p:cTn id="12" dur="3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9" descr="Jirafas africanas sabana Fondos de pantalla - 1920x108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0391"/>
            <a:ext cx="9144001" cy="515389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9" descr="Jirafas africanas sabana Fondos de pantalla - 1920x1080"/>
          <p:cNvPicPr>
            <a:picLocks noChangeAspect="1" noChangeArrowheads="1"/>
          </p:cNvPicPr>
          <p:nvPr/>
        </p:nvPicPr>
        <p:blipFill rotWithShape="1">
          <a:blip r:embed="rId2">
            <a:extLst>
              <a:ext uri="{28A0092B-C50C-407E-A947-70E740481C1C}">
                <a14:useLocalDpi xmlns:a14="http://schemas.microsoft.com/office/drawing/2010/main" val="0"/>
              </a:ext>
            </a:extLst>
          </a:blip>
          <a:srcRect l="14563" r="20150"/>
          <a:stretch/>
        </p:blipFill>
        <p:spPr bwMode="auto">
          <a:xfrm>
            <a:off x="1331640" y="-20782"/>
            <a:ext cx="5969815" cy="5153891"/>
          </a:xfrm>
          <a:prstGeom prst="rect">
            <a:avLst/>
          </a:prstGeom>
          <a:noFill/>
          <a:scene3d>
            <a:camera prst="orthographicFront"/>
            <a:lightRig rig="threePt" dir="t"/>
          </a:scene3d>
          <a:sp3d>
            <a:bevelT w="88900" prst="artDeco"/>
          </a:sp3d>
          <a:extLst>
            <a:ext uri="{909E8E84-426E-40DD-AFC4-6F175D3DCCD1}">
              <a14:hiddenFill xmlns:a14="http://schemas.microsoft.com/office/drawing/2010/main">
                <a:solidFill>
                  <a:srgbClr val="FFFFFF"/>
                </a:solidFill>
              </a14:hiddenFill>
            </a:ext>
          </a:extLst>
        </p:spPr>
      </p:pic>
      <p:sp>
        <p:nvSpPr>
          <p:cNvPr id="6" name="5 Rectángulo"/>
          <p:cNvSpPr/>
          <p:nvPr/>
        </p:nvSpPr>
        <p:spPr>
          <a:xfrm>
            <a:off x="25105" y="0"/>
            <a:ext cx="1306535" cy="5122718"/>
          </a:xfrm>
          <a:prstGeom prst="rect">
            <a:avLst/>
          </a:prstGeom>
          <a:solidFill>
            <a:srgbClr val="AC5600">
              <a:alpha val="69804"/>
            </a:srgbClr>
          </a:solidFill>
          <a:ln w="50800" cmpd="sng">
            <a:solidFill>
              <a:srgbClr val="AC56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6 Rectángulo"/>
          <p:cNvSpPr/>
          <p:nvPr/>
        </p:nvSpPr>
        <p:spPr>
          <a:xfrm>
            <a:off x="7301455" y="0"/>
            <a:ext cx="1817440" cy="5122718"/>
          </a:xfrm>
          <a:prstGeom prst="rect">
            <a:avLst/>
          </a:prstGeom>
          <a:solidFill>
            <a:srgbClr val="AC5600">
              <a:alpha val="69804"/>
            </a:srgbClr>
          </a:solidFill>
          <a:ln w="50800" cmpd="sng">
            <a:solidFill>
              <a:srgbClr val="AC56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 name="1 Rectángulo"/>
          <p:cNvSpPr/>
          <p:nvPr/>
        </p:nvSpPr>
        <p:spPr>
          <a:xfrm>
            <a:off x="72008" y="969356"/>
            <a:ext cx="1187624" cy="3200876"/>
          </a:xfrm>
          <a:prstGeom prst="rect">
            <a:avLst/>
          </a:prstGeom>
        </p:spPr>
        <p:txBody>
          <a:bodyPr wrap="square">
            <a:spAutoFit/>
          </a:bodyPr>
          <a:lstStyle/>
          <a:p>
            <a:pPr algn="ctr"/>
            <a:r>
              <a:rPr lang="es-CO" sz="2000" b="1" dirty="0">
                <a:solidFill>
                  <a:schemeClr val="bg1"/>
                </a:solidFill>
                <a:effectLst>
                  <a:glow rad="76200">
                    <a:srgbClr val="663300"/>
                  </a:glow>
                </a:effectLst>
                <a:latin typeface="+mj-lt"/>
              </a:rPr>
              <a:t>No son los años en su vida que cuentan. Es la vida en sus </a:t>
            </a:r>
            <a:r>
              <a:rPr lang="es-CO" sz="2000" b="1" dirty="0" smtClean="0">
                <a:solidFill>
                  <a:schemeClr val="bg1"/>
                </a:solidFill>
                <a:effectLst>
                  <a:glow rad="76200">
                    <a:srgbClr val="663300"/>
                  </a:glow>
                </a:effectLst>
                <a:latin typeface="+mj-lt"/>
              </a:rPr>
              <a:t>años.</a:t>
            </a:r>
          </a:p>
          <a:p>
            <a:pPr algn="ctr"/>
            <a:endParaRPr lang="es-CO" sz="1400" b="1" i="1" dirty="0" smtClean="0">
              <a:solidFill>
                <a:schemeClr val="bg1"/>
              </a:solidFill>
              <a:effectLst>
                <a:glow rad="76200">
                  <a:srgbClr val="663300"/>
                </a:glow>
              </a:effectLst>
              <a:latin typeface="+mj-lt"/>
            </a:endParaRPr>
          </a:p>
          <a:p>
            <a:pPr algn="ctr"/>
            <a:r>
              <a:rPr lang="es-CO" sz="1400" b="1" i="1" dirty="0" smtClean="0">
                <a:solidFill>
                  <a:schemeClr val="bg1"/>
                </a:solidFill>
                <a:effectLst>
                  <a:glow rad="76200">
                    <a:srgbClr val="663300"/>
                  </a:glow>
                </a:effectLst>
                <a:latin typeface="+mj-lt"/>
              </a:rPr>
              <a:t>Abraham </a:t>
            </a:r>
            <a:r>
              <a:rPr lang="es-CO" sz="1400" b="1" i="1" dirty="0">
                <a:solidFill>
                  <a:schemeClr val="bg1"/>
                </a:solidFill>
                <a:effectLst>
                  <a:glow rad="76200">
                    <a:srgbClr val="663300"/>
                  </a:glow>
                </a:effectLst>
                <a:latin typeface="+mj-lt"/>
              </a:rPr>
              <a:t>Lincoln</a:t>
            </a:r>
          </a:p>
        </p:txBody>
      </p:sp>
      <p:sp>
        <p:nvSpPr>
          <p:cNvPr id="8" name="7 Rectángulo"/>
          <p:cNvSpPr/>
          <p:nvPr/>
        </p:nvSpPr>
        <p:spPr>
          <a:xfrm>
            <a:off x="7390703" y="724356"/>
            <a:ext cx="1656184" cy="3693319"/>
          </a:xfrm>
          <a:prstGeom prst="rect">
            <a:avLst/>
          </a:prstGeom>
        </p:spPr>
        <p:txBody>
          <a:bodyPr wrap="square">
            <a:spAutoFit/>
          </a:bodyPr>
          <a:lstStyle/>
          <a:p>
            <a:pPr algn="ctr"/>
            <a:r>
              <a:rPr lang="es-CO" sz="2000" b="1" dirty="0">
                <a:solidFill>
                  <a:schemeClr val="bg1"/>
                </a:solidFill>
                <a:effectLst>
                  <a:glow rad="76200">
                    <a:srgbClr val="663300"/>
                  </a:glow>
                </a:effectLst>
                <a:latin typeface="+mj-lt"/>
              </a:rPr>
              <a:t>Cuando todo parece ir en contra de usted, recuerde que el avión despega en contra del viento, no con </a:t>
            </a:r>
            <a:r>
              <a:rPr lang="es-CO" sz="2000" b="1" dirty="0" smtClean="0">
                <a:solidFill>
                  <a:schemeClr val="bg1"/>
                </a:solidFill>
                <a:effectLst>
                  <a:glow rad="76200">
                    <a:srgbClr val="663300"/>
                  </a:glow>
                </a:effectLst>
                <a:latin typeface="+mj-lt"/>
              </a:rPr>
              <a:t>él.</a:t>
            </a:r>
          </a:p>
          <a:p>
            <a:pPr algn="ctr"/>
            <a:endParaRPr lang="es-CO" sz="2000" b="1" dirty="0">
              <a:solidFill>
                <a:schemeClr val="bg1"/>
              </a:solidFill>
              <a:effectLst>
                <a:glow rad="76200">
                  <a:srgbClr val="663300"/>
                </a:glow>
              </a:effectLst>
              <a:latin typeface="+mj-lt"/>
            </a:endParaRPr>
          </a:p>
          <a:p>
            <a:pPr algn="ctr"/>
            <a:r>
              <a:rPr lang="es-CO" sz="1400" b="1" i="1" dirty="0" smtClean="0">
                <a:solidFill>
                  <a:schemeClr val="bg1"/>
                </a:solidFill>
                <a:effectLst>
                  <a:glow rad="76200">
                    <a:srgbClr val="663300"/>
                  </a:glow>
                </a:effectLst>
                <a:latin typeface="+mj-lt"/>
              </a:rPr>
              <a:t>Henry </a:t>
            </a:r>
            <a:r>
              <a:rPr lang="es-CO" sz="1400" b="1" i="1" dirty="0">
                <a:solidFill>
                  <a:schemeClr val="bg1"/>
                </a:solidFill>
                <a:effectLst>
                  <a:glow rad="76200">
                    <a:srgbClr val="663300"/>
                  </a:glow>
                </a:effectLst>
                <a:latin typeface="+mj-lt"/>
              </a:rPr>
              <a:t>Ford</a:t>
            </a:r>
          </a:p>
        </p:txBody>
      </p:sp>
    </p:spTree>
    <p:extLst>
      <p:ext uri="{BB962C8B-B14F-4D97-AF65-F5344CB8AC3E}">
        <p14:creationId xmlns:p14="http://schemas.microsoft.com/office/powerpoint/2010/main" val="1907625061"/>
      </p:ext>
    </p:extLst>
  </p:cSld>
  <p:clrMapOvr>
    <a:masterClrMapping/>
  </p:clrMapOvr>
  <mc:AlternateContent xmlns:mc="http://schemas.openxmlformats.org/markup-compatibility/2006" xmlns:p14="http://schemas.microsoft.com/office/powerpoint/2010/main">
    <mc:Choice Requires="p14">
      <p:transition spd="slow" p14:dur="17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3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up)">
                                      <p:cBhvr>
                                        <p:cTn id="12"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khongthe.com/wallpapers/animals/monkeys-at-its-best-22612.jpg"/>
          <p:cNvPicPr>
            <a:picLocks noChangeAspect="1" noChangeArrowheads="1"/>
          </p:cNvPicPr>
          <p:nvPr/>
        </p:nvPicPr>
        <p:blipFill rotWithShape="1">
          <a:blip r:embed="rId2">
            <a:extLst>
              <a:ext uri="{28A0092B-C50C-407E-A947-70E740481C1C}">
                <a14:useLocalDpi xmlns:a14="http://schemas.microsoft.com/office/drawing/2010/main" val="0"/>
              </a:ext>
            </a:extLst>
          </a:blip>
          <a:srcRect t="15646"/>
          <a:stretch/>
        </p:blipFill>
        <p:spPr bwMode="auto">
          <a:xfrm>
            <a:off x="0" y="-10392"/>
            <a:ext cx="9144000" cy="5153891"/>
          </a:xfrm>
          <a:prstGeom prst="rect">
            <a:avLst/>
          </a:prstGeom>
          <a:noFill/>
          <a:extLst>
            <a:ext uri="{909E8E84-426E-40DD-AFC4-6F175D3DCCD1}">
              <a14:hiddenFill xmlns:a14="http://schemas.microsoft.com/office/drawing/2010/main">
                <a:solidFill>
                  <a:srgbClr val="FFFFFF"/>
                </a:solidFill>
              </a14:hiddenFill>
            </a:ext>
          </a:extLst>
        </p:spPr>
      </p:pic>
      <p:pic>
        <p:nvPicPr>
          <p:cNvPr id="18434" name="Picture 2" descr="http://khongthe.com/wallpapers/animals/monkeys-at-its-best-22612.jpg"/>
          <p:cNvPicPr>
            <a:picLocks noChangeAspect="1" noChangeArrowheads="1"/>
          </p:cNvPicPr>
          <p:nvPr/>
        </p:nvPicPr>
        <p:blipFill rotWithShape="1">
          <a:blip r:embed="rId2">
            <a:extLst>
              <a:ext uri="{28A0092B-C50C-407E-A947-70E740481C1C}">
                <a14:useLocalDpi xmlns:a14="http://schemas.microsoft.com/office/drawing/2010/main" val="0"/>
              </a:ext>
            </a:extLst>
          </a:blip>
          <a:srcRect l="16926" t="15646" r="21651"/>
          <a:stretch/>
        </p:blipFill>
        <p:spPr bwMode="auto">
          <a:xfrm>
            <a:off x="1547664" y="-20783"/>
            <a:ext cx="5616624" cy="5153891"/>
          </a:xfrm>
          <a:prstGeom prst="rect">
            <a:avLst/>
          </a:prstGeom>
          <a:noFill/>
          <a:scene3d>
            <a:camera prst="orthographicFront"/>
            <a:lightRig rig="threePt" dir="t"/>
          </a:scene3d>
          <a:sp3d>
            <a:bevelT w="88900" prst="artDeco"/>
          </a:sp3d>
          <a:extLst>
            <a:ext uri="{909E8E84-426E-40DD-AFC4-6F175D3DCCD1}">
              <a14:hiddenFill xmlns:a14="http://schemas.microsoft.com/office/drawing/2010/main">
                <a:solidFill>
                  <a:srgbClr val="FFFFFF"/>
                </a:solidFill>
              </a14:hiddenFill>
            </a:ext>
          </a:extLst>
        </p:spPr>
      </p:pic>
      <p:sp>
        <p:nvSpPr>
          <p:cNvPr id="5" name="4 Rectángulo"/>
          <p:cNvSpPr/>
          <p:nvPr/>
        </p:nvSpPr>
        <p:spPr>
          <a:xfrm>
            <a:off x="25105" y="0"/>
            <a:ext cx="1522559" cy="5122718"/>
          </a:xfrm>
          <a:prstGeom prst="rect">
            <a:avLst/>
          </a:prstGeom>
          <a:solidFill>
            <a:srgbClr val="C00000">
              <a:alpha val="70000"/>
            </a:srgbClr>
          </a:solidFill>
          <a:ln w="50800" cmpd="sng">
            <a:solidFill>
              <a:srgbClr val="C000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2" name="1 Rectángulo"/>
          <p:cNvSpPr/>
          <p:nvPr/>
        </p:nvSpPr>
        <p:spPr>
          <a:xfrm>
            <a:off x="107504" y="1058896"/>
            <a:ext cx="1349896" cy="2985433"/>
          </a:xfrm>
          <a:prstGeom prst="rect">
            <a:avLst/>
          </a:prstGeom>
        </p:spPr>
        <p:txBody>
          <a:bodyPr wrap="square">
            <a:spAutoFit/>
          </a:bodyPr>
          <a:lstStyle/>
          <a:p>
            <a:pPr algn="ctr"/>
            <a:r>
              <a:rPr lang="es-CO" sz="2000" b="1" dirty="0">
                <a:solidFill>
                  <a:schemeClr val="bg1"/>
                </a:solidFill>
                <a:effectLst>
                  <a:glow rad="76200">
                    <a:schemeClr val="accent2">
                      <a:lumMod val="50000"/>
                    </a:schemeClr>
                  </a:glow>
                </a:effectLst>
                <a:latin typeface="+mj-lt"/>
              </a:rPr>
              <a:t>Nada es imposible, la propia palabra lo dice: "Yo soy posible"!</a:t>
            </a:r>
            <a:endParaRPr lang="es-CO" sz="2000" b="1" dirty="0" smtClean="0">
              <a:solidFill>
                <a:schemeClr val="bg1"/>
              </a:solidFill>
              <a:effectLst>
                <a:glow rad="76200">
                  <a:schemeClr val="accent2">
                    <a:lumMod val="50000"/>
                  </a:schemeClr>
                </a:glow>
              </a:effectLst>
              <a:latin typeface="+mj-lt"/>
            </a:endParaRPr>
          </a:p>
          <a:p>
            <a:pPr algn="ctr"/>
            <a:endParaRPr lang="es-CO" sz="2000" b="1" dirty="0">
              <a:solidFill>
                <a:schemeClr val="bg1"/>
              </a:solidFill>
              <a:effectLst>
                <a:glow rad="76200">
                  <a:schemeClr val="accent2">
                    <a:lumMod val="50000"/>
                  </a:schemeClr>
                </a:glow>
              </a:effectLst>
              <a:latin typeface="+mj-lt"/>
            </a:endParaRPr>
          </a:p>
          <a:p>
            <a:pPr algn="ctr"/>
            <a:r>
              <a:rPr lang="es-CO" sz="1400" b="1" i="1" dirty="0" smtClean="0">
                <a:solidFill>
                  <a:schemeClr val="bg1"/>
                </a:solidFill>
                <a:effectLst>
                  <a:glow rad="76200">
                    <a:schemeClr val="accent2">
                      <a:lumMod val="50000"/>
                    </a:schemeClr>
                  </a:glow>
                </a:effectLst>
                <a:latin typeface="+mj-lt"/>
              </a:rPr>
              <a:t>Audrey </a:t>
            </a:r>
            <a:r>
              <a:rPr lang="es-CO" sz="1400" b="1" i="1" dirty="0" err="1">
                <a:solidFill>
                  <a:schemeClr val="bg1"/>
                </a:solidFill>
                <a:effectLst>
                  <a:glow rad="76200">
                    <a:schemeClr val="accent2">
                      <a:lumMod val="50000"/>
                    </a:schemeClr>
                  </a:glow>
                </a:effectLst>
                <a:latin typeface="+mj-lt"/>
              </a:rPr>
              <a:t>Hepburn</a:t>
            </a:r>
            <a:endParaRPr lang="es-CO" sz="1400" b="1" i="1" dirty="0">
              <a:solidFill>
                <a:schemeClr val="bg1"/>
              </a:solidFill>
              <a:effectLst>
                <a:glow rad="76200">
                  <a:schemeClr val="accent2">
                    <a:lumMod val="50000"/>
                  </a:schemeClr>
                </a:glow>
              </a:effectLst>
              <a:latin typeface="+mj-lt"/>
            </a:endParaRPr>
          </a:p>
        </p:txBody>
      </p:sp>
      <p:sp>
        <p:nvSpPr>
          <p:cNvPr id="9" name="8 Rectángulo"/>
          <p:cNvSpPr/>
          <p:nvPr/>
        </p:nvSpPr>
        <p:spPr>
          <a:xfrm>
            <a:off x="7164288" y="0"/>
            <a:ext cx="1954607" cy="5122718"/>
          </a:xfrm>
          <a:prstGeom prst="rect">
            <a:avLst/>
          </a:prstGeom>
          <a:solidFill>
            <a:srgbClr val="C00000">
              <a:alpha val="70000"/>
            </a:srgbClr>
          </a:solidFill>
          <a:ln w="50800" cmpd="sng">
            <a:solidFill>
              <a:srgbClr val="C000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0" name="9 Rectángulo"/>
          <p:cNvSpPr/>
          <p:nvPr/>
        </p:nvSpPr>
        <p:spPr>
          <a:xfrm>
            <a:off x="7239108" y="1505000"/>
            <a:ext cx="1807049" cy="2062103"/>
          </a:xfrm>
          <a:prstGeom prst="rect">
            <a:avLst/>
          </a:prstGeom>
        </p:spPr>
        <p:txBody>
          <a:bodyPr wrap="square">
            <a:spAutoFit/>
          </a:bodyPr>
          <a:lstStyle/>
          <a:p>
            <a:pPr algn="ctr"/>
            <a:r>
              <a:rPr lang="es-CO" sz="2000" b="1" dirty="0">
                <a:solidFill>
                  <a:schemeClr val="bg1"/>
                </a:solidFill>
                <a:effectLst>
                  <a:glow rad="76200">
                    <a:schemeClr val="accent2">
                      <a:lumMod val="50000"/>
                    </a:schemeClr>
                  </a:glow>
                </a:effectLst>
                <a:latin typeface="+mj-lt"/>
              </a:rPr>
              <a:t>Cambia tus pensamientos y cambiarás tu </a:t>
            </a:r>
            <a:r>
              <a:rPr lang="es-CO" sz="2000" b="1" dirty="0" smtClean="0">
                <a:solidFill>
                  <a:schemeClr val="bg1"/>
                </a:solidFill>
                <a:effectLst>
                  <a:glow rad="76200">
                    <a:schemeClr val="accent2">
                      <a:lumMod val="50000"/>
                    </a:schemeClr>
                  </a:glow>
                </a:effectLst>
                <a:latin typeface="+mj-lt"/>
              </a:rPr>
              <a:t>mundo.</a:t>
            </a:r>
          </a:p>
          <a:p>
            <a:pPr algn="ctr"/>
            <a:endParaRPr lang="es-CO" sz="2000" b="1" dirty="0">
              <a:solidFill>
                <a:schemeClr val="bg1"/>
              </a:solidFill>
              <a:effectLst>
                <a:glow rad="76200">
                  <a:schemeClr val="accent2">
                    <a:lumMod val="50000"/>
                  </a:schemeClr>
                </a:glow>
              </a:effectLst>
              <a:latin typeface="+mj-lt"/>
            </a:endParaRPr>
          </a:p>
          <a:p>
            <a:pPr algn="ctr"/>
            <a:r>
              <a:rPr lang="es-CO" sz="1400" b="1" i="1" dirty="0" smtClean="0">
                <a:solidFill>
                  <a:schemeClr val="bg1"/>
                </a:solidFill>
                <a:effectLst>
                  <a:glow rad="76200">
                    <a:schemeClr val="accent2">
                      <a:lumMod val="50000"/>
                    </a:schemeClr>
                  </a:glow>
                </a:effectLst>
                <a:latin typeface="+mj-lt"/>
              </a:rPr>
              <a:t>Norman </a:t>
            </a:r>
            <a:r>
              <a:rPr lang="es-CO" sz="1400" b="1" i="1" dirty="0" err="1">
                <a:solidFill>
                  <a:schemeClr val="bg1"/>
                </a:solidFill>
                <a:effectLst>
                  <a:glow rad="76200">
                    <a:schemeClr val="accent2">
                      <a:lumMod val="50000"/>
                    </a:schemeClr>
                  </a:glow>
                </a:effectLst>
                <a:latin typeface="+mj-lt"/>
              </a:rPr>
              <a:t>Vincent</a:t>
            </a:r>
            <a:r>
              <a:rPr lang="es-CO" sz="1400" b="1" i="1" dirty="0">
                <a:solidFill>
                  <a:schemeClr val="bg1"/>
                </a:solidFill>
                <a:effectLst>
                  <a:glow rad="76200">
                    <a:schemeClr val="accent2">
                      <a:lumMod val="50000"/>
                    </a:schemeClr>
                  </a:glow>
                </a:effectLst>
                <a:latin typeface="+mj-lt"/>
              </a:rPr>
              <a:t> Peale</a:t>
            </a:r>
          </a:p>
        </p:txBody>
      </p:sp>
    </p:spTree>
    <p:extLst>
      <p:ext uri="{BB962C8B-B14F-4D97-AF65-F5344CB8AC3E}">
        <p14:creationId xmlns:p14="http://schemas.microsoft.com/office/powerpoint/2010/main" val="980763279"/>
      </p:ext>
    </p:extLst>
  </p:cSld>
  <p:clrMapOvr>
    <a:masterClrMapping/>
  </p:clrMapOvr>
  <mc:AlternateContent xmlns:mc="http://schemas.openxmlformats.org/markup-compatibility/2006" xmlns:p14="http://schemas.microsoft.com/office/powerpoint/2010/main">
    <mc:Choice Requires="p14">
      <p:transition spd="slow" p14:dur="17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3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up)">
                                      <p:cBhvr>
                                        <p:cTn id="12"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despedida del bosque wallpaper"/>
          <p:cNvPicPr>
            <a:picLocks noChangeAspect="1" noChangeArrowheads="1"/>
          </p:cNvPicPr>
          <p:nvPr/>
        </p:nvPicPr>
        <p:blipFill rotWithShape="1">
          <a:blip r:embed="rId2">
            <a:extLst>
              <a:ext uri="{28A0092B-C50C-407E-A947-70E740481C1C}">
                <a14:useLocalDpi xmlns:a14="http://schemas.microsoft.com/office/drawing/2010/main" val="0"/>
              </a:ext>
            </a:extLst>
          </a:blip>
          <a:srcRect t="9256" b="365"/>
          <a:stretch/>
        </p:blipFill>
        <p:spPr bwMode="auto">
          <a:xfrm>
            <a:off x="0" y="-20782"/>
            <a:ext cx="9143999" cy="516428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despedida del bosque wallpaper"/>
          <p:cNvPicPr>
            <a:picLocks noChangeAspect="1" noChangeArrowheads="1"/>
          </p:cNvPicPr>
          <p:nvPr/>
        </p:nvPicPr>
        <p:blipFill rotWithShape="1">
          <a:blip r:embed="rId2">
            <a:extLst>
              <a:ext uri="{28A0092B-C50C-407E-A947-70E740481C1C}">
                <a14:useLocalDpi xmlns:a14="http://schemas.microsoft.com/office/drawing/2010/main" val="0"/>
              </a:ext>
            </a:extLst>
          </a:blip>
          <a:srcRect l="15343" t="9256" r="19288" b="365"/>
          <a:stretch/>
        </p:blipFill>
        <p:spPr bwMode="auto">
          <a:xfrm>
            <a:off x="1402919" y="-20782"/>
            <a:ext cx="5977394" cy="5164282"/>
          </a:xfrm>
          <a:prstGeom prst="rect">
            <a:avLst/>
          </a:prstGeom>
          <a:noFill/>
          <a:scene3d>
            <a:camera prst="orthographicFront"/>
            <a:lightRig rig="threePt" dir="t"/>
          </a:scene3d>
          <a:sp3d>
            <a:bevelT w="88900" prst="artDeco"/>
          </a:sp3d>
          <a:extLst>
            <a:ext uri="{909E8E84-426E-40DD-AFC4-6F175D3DCCD1}">
              <a14:hiddenFill xmlns:a14="http://schemas.microsoft.com/office/drawing/2010/main">
                <a:solidFill>
                  <a:srgbClr val="FFFFFF"/>
                </a:solidFill>
              </a14:hiddenFill>
            </a:ext>
          </a:extLst>
        </p:spPr>
      </p:pic>
      <p:sp>
        <p:nvSpPr>
          <p:cNvPr id="5" name="4 Rectángulo"/>
          <p:cNvSpPr/>
          <p:nvPr/>
        </p:nvSpPr>
        <p:spPr>
          <a:xfrm>
            <a:off x="7380312" y="0"/>
            <a:ext cx="1735770" cy="5122718"/>
          </a:xfrm>
          <a:prstGeom prst="rect">
            <a:avLst/>
          </a:prstGeom>
          <a:solidFill>
            <a:srgbClr val="352311">
              <a:alpha val="70000"/>
            </a:srgbClr>
          </a:solidFill>
          <a:ln w="50800" cmpd="sng">
            <a:solidFill>
              <a:srgbClr val="6633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6" name="5 Rectángulo"/>
          <p:cNvSpPr/>
          <p:nvPr/>
        </p:nvSpPr>
        <p:spPr>
          <a:xfrm>
            <a:off x="24376" y="0"/>
            <a:ext cx="1378542" cy="5122718"/>
          </a:xfrm>
          <a:prstGeom prst="rect">
            <a:avLst/>
          </a:prstGeom>
          <a:solidFill>
            <a:srgbClr val="352311">
              <a:alpha val="70000"/>
            </a:srgbClr>
          </a:solidFill>
          <a:ln w="50800" cmpd="sng">
            <a:solidFill>
              <a:srgbClr val="6633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 name="1 Rectángulo"/>
          <p:cNvSpPr/>
          <p:nvPr/>
        </p:nvSpPr>
        <p:spPr>
          <a:xfrm>
            <a:off x="147610" y="880354"/>
            <a:ext cx="1152128" cy="3385542"/>
          </a:xfrm>
          <a:prstGeom prst="rect">
            <a:avLst/>
          </a:prstGeom>
        </p:spPr>
        <p:txBody>
          <a:bodyPr wrap="square">
            <a:spAutoFit/>
          </a:bodyPr>
          <a:lstStyle/>
          <a:p>
            <a:pPr algn="ctr"/>
            <a:r>
              <a:rPr lang="es-CO" sz="2000" b="1" dirty="0">
                <a:solidFill>
                  <a:schemeClr val="bg1"/>
                </a:solidFill>
                <a:latin typeface="+mj-lt"/>
              </a:rPr>
              <a:t>La manera de </a:t>
            </a:r>
            <a:r>
              <a:rPr lang="es-CO" sz="2000" b="1" dirty="0" smtClean="0">
                <a:solidFill>
                  <a:schemeClr val="bg1"/>
                </a:solidFill>
                <a:latin typeface="+mj-lt"/>
              </a:rPr>
              <a:t>empezar, </a:t>
            </a:r>
            <a:r>
              <a:rPr lang="es-CO" sz="2000" b="1" dirty="0">
                <a:solidFill>
                  <a:schemeClr val="bg1"/>
                </a:solidFill>
                <a:latin typeface="+mj-lt"/>
              </a:rPr>
              <a:t>es dejar de hablar y empezar a </a:t>
            </a:r>
            <a:r>
              <a:rPr lang="es-CO" sz="2000" b="1" dirty="0" smtClean="0">
                <a:solidFill>
                  <a:schemeClr val="bg1"/>
                </a:solidFill>
                <a:latin typeface="+mj-lt"/>
              </a:rPr>
              <a:t>hacer.</a:t>
            </a:r>
          </a:p>
          <a:p>
            <a:pPr algn="ctr"/>
            <a:endParaRPr lang="es-CO" sz="2000" b="1" dirty="0" smtClean="0">
              <a:solidFill>
                <a:schemeClr val="bg1"/>
              </a:solidFill>
              <a:latin typeface="+mj-lt"/>
            </a:endParaRPr>
          </a:p>
          <a:p>
            <a:pPr algn="ctr"/>
            <a:r>
              <a:rPr lang="es-CO" sz="1400" b="1" i="1" dirty="0" smtClean="0">
                <a:solidFill>
                  <a:schemeClr val="bg1"/>
                </a:solidFill>
                <a:latin typeface="+mj-lt"/>
              </a:rPr>
              <a:t>Walt </a:t>
            </a:r>
            <a:r>
              <a:rPr lang="es-CO" sz="1400" b="1" i="1" dirty="0">
                <a:solidFill>
                  <a:schemeClr val="bg1"/>
                </a:solidFill>
                <a:latin typeface="+mj-lt"/>
              </a:rPr>
              <a:t>Disney</a:t>
            </a:r>
          </a:p>
        </p:txBody>
      </p:sp>
      <p:sp>
        <p:nvSpPr>
          <p:cNvPr id="7" name="6 CuadroTexto"/>
          <p:cNvSpPr txBox="1"/>
          <p:nvPr/>
        </p:nvSpPr>
        <p:spPr>
          <a:xfrm>
            <a:off x="7483778" y="915566"/>
            <a:ext cx="1568956" cy="3323987"/>
          </a:xfrm>
          <a:prstGeom prst="rect">
            <a:avLst/>
          </a:prstGeom>
          <a:noFill/>
        </p:spPr>
        <p:txBody>
          <a:bodyPr wrap="none" rtlCol="0">
            <a:spAutoFit/>
          </a:bodyPr>
          <a:lstStyle/>
          <a:p>
            <a:pPr algn="ctr"/>
            <a:r>
              <a:rPr lang="es-CO" sz="1400" b="1" dirty="0" smtClean="0">
                <a:solidFill>
                  <a:schemeClr val="bg1"/>
                </a:solidFill>
                <a:latin typeface="+mj-lt"/>
              </a:rPr>
              <a:t>Música:</a:t>
            </a:r>
          </a:p>
          <a:p>
            <a:pPr algn="ctr"/>
            <a:endParaRPr lang="es-CO" sz="1400" b="1" dirty="0" smtClean="0">
              <a:solidFill>
                <a:schemeClr val="bg1"/>
              </a:solidFill>
              <a:latin typeface="+mj-lt"/>
            </a:endParaRPr>
          </a:p>
          <a:p>
            <a:pPr algn="ctr"/>
            <a:r>
              <a:rPr lang="es-CO" sz="1400" b="1" dirty="0">
                <a:solidFill>
                  <a:schemeClr val="bg1"/>
                </a:solidFill>
                <a:latin typeface="+mj-lt"/>
              </a:rPr>
              <a:t>Es para ti</a:t>
            </a:r>
          </a:p>
          <a:p>
            <a:pPr algn="ctr"/>
            <a:r>
              <a:rPr lang="es-CO" sz="1400" b="1" i="1" dirty="0">
                <a:solidFill>
                  <a:schemeClr val="bg1"/>
                </a:solidFill>
                <a:latin typeface="+mj-lt"/>
              </a:rPr>
              <a:t>-</a:t>
            </a:r>
            <a:r>
              <a:rPr lang="es-CO" sz="1400" b="1" i="1" dirty="0" err="1">
                <a:solidFill>
                  <a:schemeClr val="bg1"/>
                </a:solidFill>
                <a:latin typeface="+mj-lt"/>
              </a:rPr>
              <a:t>Medwyn</a:t>
            </a:r>
            <a:r>
              <a:rPr lang="es-CO" sz="1400" b="1" i="1" dirty="0">
                <a:solidFill>
                  <a:schemeClr val="bg1"/>
                </a:solidFill>
                <a:latin typeface="+mj-lt"/>
              </a:rPr>
              <a:t> </a:t>
            </a:r>
            <a:r>
              <a:rPr lang="es-CO" sz="1400" b="1" i="1" dirty="0" err="1">
                <a:solidFill>
                  <a:schemeClr val="bg1"/>
                </a:solidFill>
                <a:latin typeface="+mj-lt"/>
              </a:rPr>
              <a:t>Goodall</a:t>
            </a:r>
            <a:r>
              <a:rPr lang="es-CO" sz="1400" b="1" i="1" dirty="0">
                <a:solidFill>
                  <a:schemeClr val="bg1"/>
                </a:solidFill>
                <a:latin typeface="+mj-lt"/>
              </a:rPr>
              <a:t>-</a:t>
            </a:r>
          </a:p>
          <a:p>
            <a:pPr algn="ctr"/>
            <a:endParaRPr lang="es-CO" sz="1400" b="1" dirty="0" smtClean="0">
              <a:solidFill>
                <a:schemeClr val="bg1"/>
              </a:solidFill>
              <a:latin typeface="+mj-lt"/>
            </a:endParaRPr>
          </a:p>
          <a:p>
            <a:pPr algn="ctr"/>
            <a:endParaRPr lang="es-CO" sz="1400" b="1" dirty="0">
              <a:solidFill>
                <a:schemeClr val="bg1"/>
              </a:solidFill>
              <a:latin typeface="+mj-lt"/>
            </a:endParaRPr>
          </a:p>
          <a:p>
            <a:pPr algn="ctr"/>
            <a:r>
              <a:rPr lang="es-CO" sz="1400" b="1" dirty="0" smtClean="0">
                <a:solidFill>
                  <a:schemeClr val="bg1"/>
                </a:solidFill>
                <a:latin typeface="+mj-lt"/>
              </a:rPr>
              <a:t>Realización</a:t>
            </a:r>
          </a:p>
          <a:p>
            <a:pPr algn="ctr"/>
            <a:r>
              <a:rPr lang="es-CO" sz="1400" b="1" dirty="0" smtClean="0">
                <a:solidFill>
                  <a:schemeClr val="bg1"/>
                </a:solidFill>
                <a:latin typeface="+mj-lt"/>
              </a:rPr>
              <a:t>general:</a:t>
            </a:r>
          </a:p>
          <a:p>
            <a:pPr algn="ctr"/>
            <a:endParaRPr lang="es-CO" sz="1400" b="1" dirty="0" smtClean="0">
              <a:solidFill>
                <a:schemeClr val="bg1"/>
              </a:solidFill>
              <a:latin typeface="+mj-lt"/>
            </a:endParaRPr>
          </a:p>
          <a:p>
            <a:pPr algn="ctr"/>
            <a:r>
              <a:rPr lang="es-CO" sz="1400" b="1" i="1" dirty="0" smtClean="0">
                <a:solidFill>
                  <a:schemeClr val="bg1"/>
                </a:solidFill>
                <a:latin typeface="+mj-lt"/>
              </a:rPr>
              <a:t>Rodrigo</a:t>
            </a:r>
          </a:p>
          <a:p>
            <a:pPr algn="ctr"/>
            <a:r>
              <a:rPr lang="es-CO" sz="1400" b="1" i="1" dirty="0" smtClean="0">
                <a:solidFill>
                  <a:schemeClr val="bg1"/>
                </a:solidFill>
                <a:latin typeface="+mj-lt"/>
              </a:rPr>
              <a:t>Valencia</a:t>
            </a:r>
          </a:p>
          <a:p>
            <a:pPr algn="ctr"/>
            <a:r>
              <a:rPr lang="es-CO" sz="1400" b="1" i="1" dirty="0" smtClean="0">
                <a:solidFill>
                  <a:schemeClr val="bg1"/>
                </a:solidFill>
                <a:latin typeface="+mj-lt"/>
              </a:rPr>
              <a:t>Cardona</a:t>
            </a:r>
          </a:p>
          <a:p>
            <a:pPr algn="ctr"/>
            <a:endParaRPr lang="es-CO" sz="1400" b="1" dirty="0">
              <a:solidFill>
                <a:schemeClr val="bg1"/>
              </a:solidFill>
              <a:latin typeface="+mj-lt"/>
            </a:endParaRPr>
          </a:p>
          <a:p>
            <a:pPr algn="ctr"/>
            <a:r>
              <a:rPr lang="es-CO" sz="1400" b="1" dirty="0" smtClean="0">
                <a:solidFill>
                  <a:schemeClr val="bg1"/>
                </a:solidFill>
                <a:latin typeface="+mj-lt"/>
              </a:rPr>
              <a:t>Medellín</a:t>
            </a:r>
          </a:p>
          <a:p>
            <a:pPr algn="ctr"/>
            <a:r>
              <a:rPr lang="es-CO" sz="1400" b="1" dirty="0" smtClean="0">
                <a:solidFill>
                  <a:schemeClr val="bg1"/>
                </a:solidFill>
                <a:latin typeface="+mj-lt"/>
              </a:rPr>
              <a:t>(Colombia)</a:t>
            </a:r>
            <a:endParaRPr lang="es-CO" sz="1400" b="1" dirty="0">
              <a:solidFill>
                <a:schemeClr val="bg1"/>
              </a:solidFill>
              <a:latin typeface="+mj-lt"/>
            </a:endParaRPr>
          </a:p>
        </p:txBody>
      </p:sp>
    </p:spTree>
    <p:extLst>
      <p:ext uri="{BB962C8B-B14F-4D97-AF65-F5344CB8AC3E}">
        <p14:creationId xmlns:p14="http://schemas.microsoft.com/office/powerpoint/2010/main" val="1700442832"/>
      </p:ext>
    </p:extLst>
  </p:cSld>
  <p:clrMapOvr>
    <a:masterClrMapping/>
  </p:clrMapOvr>
  <mc:AlternateContent xmlns:mc="http://schemas.openxmlformats.org/markup-compatibility/2006" xmlns:p14="http://schemas.microsoft.com/office/powerpoint/2010/main">
    <mc:Choice Requires="p14">
      <p:transition spd="slow" p14:dur="17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3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randombar(horizontal)">
                                      <p:cBhvr>
                                        <p:cTn id="12" dur="2000"/>
                                        <p:tgtEl>
                                          <p:spTgt spid="7">
                                            <p:txEl>
                                              <p:pRg st="0" end="0"/>
                                            </p:txEl>
                                          </p:spTgt>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randombar(horizontal)">
                                      <p:cBhvr>
                                        <p:cTn id="15" dur="2000"/>
                                        <p:tgtEl>
                                          <p:spTgt spid="7">
                                            <p:txEl>
                                              <p:pRg st="2" end="2"/>
                                            </p:txEl>
                                          </p:spTgt>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randombar(horizontal)">
                                      <p:cBhvr>
                                        <p:cTn id="18" dur="2000"/>
                                        <p:tgtEl>
                                          <p:spTgt spid="7">
                                            <p:txEl>
                                              <p:pRg st="3" end="3"/>
                                            </p:txEl>
                                          </p:spTgt>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7">
                                            <p:txEl>
                                              <p:pRg st="6" end="6"/>
                                            </p:txEl>
                                          </p:spTgt>
                                        </p:tgtEl>
                                        <p:attrNameLst>
                                          <p:attrName>style.visibility</p:attrName>
                                        </p:attrNameLst>
                                      </p:cBhvr>
                                      <p:to>
                                        <p:strVal val="visible"/>
                                      </p:to>
                                    </p:set>
                                    <p:animEffect transition="in" filter="randombar(horizontal)">
                                      <p:cBhvr>
                                        <p:cTn id="21" dur="2000"/>
                                        <p:tgtEl>
                                          <p:spTgt spid="7">
                                            <p:txEl>
                                              <p:pRg st="6" end="6"/>
                                            </p:txEl>
                                          </p:spTgt>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7">
                                            <p:txEl>
                                              <p:pRg st="7" end="7"/>
                                            </p:txEl>
                                          </p:spTgt>
                                        </p:tgtEl>
                                        <p:attrNameLst>
                                          <p:attrName>style.visibility</p:attrName>
                                        </p:attrNameLst>
                                      </p:cBhvr>
                                      <p:to>
                                        <p:strVal val="visible"/>
                                      </p:to>
                                    </p:set>
                                    <p:animEffect transition="in" filter="randombar(horizontal)">
                                      <p:cBhvr>
                                        <p:cTn id="24" dur="2000"/>
                                        <p:tgtEl>
                                          <p:spTgt spid="7">
                                            <p:txEl>
                                              <p:pRg st="7" end="7"/>
                                            </p:txEl>
                                          </p:spTgt>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7">
                                            <p:txEl>
                                              <p:pRg st="9" end="9"/>
                                            </p:txEl>
                                          </p:spTgt>
                                        </p:tgtEl>
                                        <p:attrNameLst>
                                          <p:attrName>style.visibility</p:attrName>
                                        </p:attrNameLst>
                                      </p:cBhvr>
                                      <p:to>
                                        <p:strVal val="visible"/>
                                      </p:to>
                                    </p:set>
                                    <p:animEffect transition="in" filter="randombar(horizontal)">
                                      <p:cBhvr>
                                        <p:cTn id="27" dur="2000"/>
                                        <p:tgtEl>
                                          <p:spTgt spid="7">
                                            <p:txEl>
                                              <p:pRg st="9" end="9"/>
                                            </p:txEl>
                                          </p:spTgt>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7">
                                            <p:txEl>
                                              <p:pRg st="10" end="10"/>
                                            </p:txEl>
                                          </p:spTgt>
                                        </p:tgtEl>
                                        <p:attrNameLst>
                                          <p:attrName>style.visibility</p:attrName>
                                        </p:attrNameLst>
                                      </p:cBhvr>
                                      <p:to>
                                        <p:strVal val="visible"/>
                                      </p:to>
                                    </p:set>
                                    <p:animEffect transition="in" filter="randombar(horizontal)">
                                      <p:cBhvr>
                                        <p:cTn id="30" dur="2000"/>
                                        <p:tgtEl>
                                          <p:spTgt spid="7">
                                            <p:txEl>
                                              <p:pRg st="10" end="10"/>
                                            </p:txEl>
                                          </p:spTgt>
                                        </p:tgtEl>
                                      </p:cBhvr>
                                    </p:animEffect>
                                  </p:childTnLst>
                                </p:cTn>
                              </p:par>
                              <p:par>
                                <p:cTn id="31" presetID="14" presetClass="entr" presetSubtype="10" fill="hold" grpId="0" nodeType="withEffect">
                                  <p:stCondLst>
                                    <p:cond delay="0"/>
                                  </p:stCondLst>
                                  <p:childTnLst>
                                    <p:set>
                                      <p:cBhvr>
                                        <p:cTn id="32" dur="1" fill="hold">
                                          <p:stCondLst>
                                            <p:cond delay="0"/>
                                          </p:stCondLst>
                                        </p:cTn>
                                        <p:tgtEl>
                                          <p:spTgt spid="7">
                                            <p:txEl>
                                              <p:pRg st="11" end="11"/>
                                            </p:txEl>
                                          </p:spTgt>
                                        </p:tgtEl>
                                        <p:attrNameLst>
                                          <p:attrName>style.visibility</p:attrName>
                                        </p:attrNameLst>
                                      </p:cBhvr>
                                      <p:to>
                                        <p:strVal val="visible"/>
                                      </p:to>
                                    </p:set>
                                    <p:animEffect transition="in" filter="randombar(horizontal)">
                                      <p:cBhvr>
                                        <p:cTn id="33" dur="2000"/>
                                        <p:tgtEl>
                                          <p:spTgt spid="7">
                                            <p:txEl>
                                              <p:pRg st="11" end="11"/>
                                            </p:txEl>
                                          </p:spTgt>
                                        </p:tgtEl>
                                      </p:cBhvr>
                                    </p:animEffect>
                                  </p:childTnLst>
                                </p:cTn>
                              </p:par>
                              <p:par>
                                <p:cTn id="34" presetID="14" presetClass="entr" presetSubtype="10" fill="hold" grpId="0" nodeType="withEffect">
                                  <p:stCondLst>
                                    <p:cond delay="0"/>
                                  </p:stCondLst>
                                  <p:childTnLst>
                                    <p:set>
                                      <p:cBhvr>
                                        <p:cTn id="35" dur="1" fill="hold">
                                          <p:stCondLst>
                                            <p:cond delay="0"/>
                                          </p:stCondLst>
                                        </p:cTn>
                                        <p:tgtEl>
                                          <p:spTgt spid="7">
                                            <p:txEl>
                                              <p:pRg st="13" end="13"/>
                                            </p:txEl>
                                          </p:spTgt>
                                        </p:tgtEl>
                                        <p:attrNameLst>
                                          <p:attrName>style.visibility</p:attrName>
                                        </p:attrNameLst>
                                      </p:cBhvr>
                                      <p:to>
                                        <p:strVal val="visible"/>
                                      </p:to>
                                    </p:set>
                                    <p:animEffect transition="in" filter="randombar(horizontal)">
                                      <p:cBhvr>
                                        <p:cTn id="36" dur="2000"/>
                                        <p:tgtEl>
                                          <p:spTgt spid="7">
                                            <p:txEl>
                                              <p:pRg st="13" end="13"/>
                                            </p:txEl>
                                          </p:spTgt>
                                        </p:tgtEl>
                                      </p:cBhvr>
                                    </p:animEffect>
                                  </p:childTnLst>
                                </p:cTn>
                              </p:par>
                              <p:par>
                                <p:cTn id="37" presetID="14" presetClass="entr" presetSubtype="10" fill="hold" grpId="0" nodeType="withEffect">
                                  <p:stCondLst>
                                    <p:cond delay="0"/>
                                  </p:stCondLst>
                                  <p:childTnLst>
                                    <p:set>
                                      <p:cBhvr>
                                        <p:cTn id="38" dur="1" fill="hold">
                                          <p:stCondLst>
                                            <p:cond delay="0"/>
                                          </p:stCondLst>
                                        </p:cTn>
                                        <p:tgtEl>
                                          <p:spTgt spid="7">
                                            <p:txEl>
                                              <p:pRg st="14" end="14"/>
                                            </p:txEl>
                                          </p:spTgt>
                                        </p:tgtEl>
                                        <p:attrNameLst>
                                          <p:attrName>style.visibility</p:attrName>
                                        </p:attrNameLst>
                                      </p:cBhvr>
                                      <p:to>
                                        <p:strVal val="visible"/>
                                      </p:to>
                                    </p:set>
                                    <p:animEffect transition="in" filter="randombar(horizontal)">
                                      <p:cBhvr>
                                        <p:cTn id="39" dur="2000"/>
                                        <p:tgtEl>
                                          <p:spTgt spid="7">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build="allAtOnce"/>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6"/>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7"/>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8"/>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9"/>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0"/>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1"/>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2"/>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3"/>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4"/>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5"/>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6"/>
                        </a:rPr>
                        <a:t>Románticos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7"/>
                        </a:rPr>
                        <a:t>Salud</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18"/>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9"/>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0"/>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1"/>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2"/>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3"/>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4"/>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5"/>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6"/>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7"/>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8"/>
                        </a:rPr>
                        <a:t>Románticos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9"/>
                        </a:rPr>
                        <a:t>Salud</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2056</TotalTime>
  <Words>577</Words>
  <Application>Microsoft Office PowerPoint</Application>
  <PresentationFormat>Presentación en pantalla (16:9)</PresentationFormat>
  <Paragraphs>121</Paragraphs>
  <Slides>15</Slides>
  <Notes>0</Notes>
  <HiddenSlides>0</HiddenSlides>
  <MMClips>0</MMClips>
  <ScaleCrop>false</ScaleCrop>
  <HeadingPairs>
    <vt:vector size="4" baseType="variant">
      <vt:variant>
        <vt:lpstr>Tema</vt:lpstr>
      </vt:variant>
      <vt:variant>
        <vt:i4>2</vt:i4>
      </vt:variant>
      <vt:variant>
        <vt:lpstr>Títulos de diapositiva</vt:lpstr>
      </vt:variant>
      <vt:variant>
        <vt:i4>15</vt:i4>
      </vt:variant>
    </vt:vector>
  </HeadingPairs>
  <TitlesOfParts>
    <vt:vector size="17"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162</cp:revision>
  <dcterms:created xsi:type="dcterms:W3CDTF">2013-05-29T02:56:16Z</dcterms:created>
  <dcterms:modified xsi:type="dcterms:W3CDTF">2014-04-07T23:36:23Z</dcterms:modified>
</cp:coreProperties>
</file>