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36" r:id="rId3"/>
    <p:sldId id="301" r:id="rId4"/>
    <p:sldId id="325" r:id="rId5"/>
    <p:sldId id="326" r:id="rId6"/>
    <p:sldId id="330" r:id="rId7"/>
    <p:sldId id="323" r:id="rId8"/>
    <p:sldId id="327" r:id="rId9"/>
    <p:sldId id="309" r:id="rId10"/>
    <p:sldId id="331" r:id="rId11"/>
    <p:sldId id="324" r:id="rId12"/>
    <p:sldId id="328" r:id="rId13"/>
    <p:sldId id="329" r:id="rId14"/>
    <p:sldId id="332" r:id="rId15"/>
    <p:sldId id="333" r:id="rId16"/>
    <p:sldId id="337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+swzzsiCSC6d/1nOOknpw==" hashData="LSuOLljYVjFhbdDcfFoJ64zMn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06/04/2014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12B49-05F3-4DA8-B633-CACE9AEB42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16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BBDB87-4736-4ACC-A5B3-219D9DE39F8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uegosgratismx.co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446" y="1161816"/>
            <a:ext cx="22479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juegosgratismx.com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375" y="2241936"/>
            <a:ext cx="49339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uegosgratismx.com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209" y="3487031"/>
            <a:ext cx="15811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r"/>
        <p:sndAc>
          <p:stSnd loop="1">
            <p:snd r:embed="rId2" name="Al Marconi - Obsession.wav"/>
          </p:stSnd>
        </p:sndAc>
      </p:transition>
    </mc:Choice>
    <mc:Fallback>
      <p:transition spd="slow">
        <p:fade/>
        <p:sndAc>
          <p:stSnd loop="1">
            <p:snd r:embed="rId2" name="Al Marconi - Obses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01181" y="380337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puedas hacer, o sueñes que puedes hacer, empiézalo. La audacia tiene genio, poder y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magia.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Johann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Wolfgang von Goethe</a:t>
            </a:r>
          </a:p>
        </p:txBody>
      </p:sp>
      <p:sp>
        <p:nvSpPr>
          <p:cNvPr id="5" name="4 Rectángulo"/>
          <p:cNvSpPr/>
          <p:nvPr/>
        </p:nvSpPr>
        <p:spPr>
          <a:xfrm>
            <a:off x="901181" y="4300707"/>
            <a:ext cx="73416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mejor venganza es el éxito masivo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Frank Sinatra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01181" y="389999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Vaya con confianza en la dirección de sus sueños. Viva la vida que ha imaginado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Henry David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Thoreau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01181" y="4300707"/>
            <a:ext cx="73416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Crea que usted puede y usted será el intermediario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Theodore Roosevelt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01181" y="391493"/>
            <a:ext cx="73432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tiene belleza, pero no todo el mundo puede ver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Confucio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901181" y="3737838"/>
            <a:ext cx="73416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una puerta de felicidad se cierra, otra se abre, pero muchas veces miramos tanto tiempo a la puerta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cerrada,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que no vemos la que se ha abierto para nosotros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Helen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Keller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01181" y="401119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se puede caer si no se sube. Pero no hay alegría de vivir toda la vida en la tierra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Anónimo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901181" y="4004051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que ama mucho, rinde mucho, y puede lograr mucho, y lo que se hace con amor se hace bien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Vincent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Van Gogh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01181" y="410781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gente suele decir que la motivación no dura. Bueno, tampoco lo hace el baño. Es por eso que recomendamos a diario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Zig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Ziglar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01181" y="3789064"/>
            <a:ext cx="7341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oyes una voz dentro de ti que dice "no se puede pintar", entonces por supuesto la pintura silenciará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voz.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Vincent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Van Gogh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01181" y="390728"/>
            <a:ext cx="73432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Caer siete veces y levantarse ocho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Proverbio japonés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901181" y="3737109"/>
            <a:ext cx="73416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Las personas exitosas siempre están buscando oportunidades para ayudar a otros. La gente fracasada siempre están preguntando, "¿Qué hay en ella para mí?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Brian Tracy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01181" y="411510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me dejo llevar por lo que soy, me convierto en lo que podría ser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Lao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Tzé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01181" y="4004051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única manera de encontrar los límites de lo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posible,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yendo más allá de ellos en el imposible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Arthur C. Clarke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01181" y="410781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Muchos de nosotros no vivimos nuestros sueños porque vivimos nuestros miedos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Les Brown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901181" y="3994389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desafíos son los que hacen que la vida sea interesante y superarlos es lo que hace la vida significativa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Joshua J. Marine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901181" y="4004051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obstáculos son esas cosas espantosas que ves cuando apartas los ojos de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meta.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Henry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Ford</a:t>
            </a:r>
          </a:p>
        </p:txBody>
      </p:sp>
      <p:sp>
        <p:nvSpPr>
          <p:cNvPr id="5" name="4 Rectángulo"/>
          <p:cNvSpPr/>
          <p:nvPr/>
        </p:nvSpPr>
        <p:spPr>
          <a:xfrm>
            <a:off x="901181" y="401119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Sólo hay una manera de evitar la crítica: no hacer nada, no decir nada, y no ser nada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Aristóteles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01181" y="390728"/>
            <a:ext cx="73416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Podemos perdonar fácilmente a un niño que tiene miedo de la oscuridad, la verdadera tragedia de la vida es cuando los hombres tienen miedo de la luz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Platón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901181" y="4024833"/>
            <a:ext cx="7341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"¡Qué maravilloso es que nadie tenga que esperar un momento antes de comenzar a mejorar el mundo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!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Anne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Frank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01181" y="375938"/>
            <a:ext cx="73416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diferencia entre una persona de éxito y otros, no es la falta de fuerza, no es una falta de conocimiento, sino más bien una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falta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voluntad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Vince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Lombardi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901181" y="4321122"/>
            <a:ext cx="73416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el viento no va a servir, tomar los remos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Proverbio latino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99591" y="421172"/>
            <a:ext cx="7343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Para tener éxito, su deseo de éxito debe ser mayor que su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miedo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al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fracaso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Bill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Cosby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01181" y="4004051"/>
            <a:ext cx="73416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Una persona que nunca ha cometido un error nunca ha intentado nada nuevo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Albert Einstein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01181" y="401119"/>
            <a:ext cx="72712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Recuerda que no conseguir lo que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quieres,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a veces un maravilloso golpe de suerte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Dalai Lama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901181" y="3931709"/>
            <a:ext cx="73416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Obsession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Al Marconi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1673</TotalTime>
  <Words>613</Words>
  <Application>Microsoft Office PowerPoint</Application>
  <PresentationFormat>Presentación en pantalla (16:9)</PresentationFormat>
  <Paragraphs>62</Paragraphs>
  <Slides>15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120</cp:revision>
  <dcterms:created xsi:type="dcterms:W3CDTF">2013-05-29T02:56:16Z</dcterms:created>
  <dcterms:modified xsi:type="dcterms:W3CDTF">2014-04-06T22:36:56Z</dcterms:modified>
</cp:coreProperties>
</file>