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61" r:id="rId3"/>
    <p:sldId id="301" r:id="rId4"/>
    <p:sldId id="323" r:id="rId5"/>
    <p:sldId id="324" r:id="rId6"/>
    <p:sldId id="325" r:id="rId7"/>
    <p:sldId id="327" r:id="rId8"/>
    <p:sldId id="328" r:id="rId9"/>
    <p:sldId id="326" r:id="rId10"/>
    <p:sldId id="329" r:id="rId11"/>
    <p:sldId id="330" r:id="rId12"/>
    <p:sldId id="331" r:id="rId13"/>
    <p:sldId id="332" r:id="rId14"/>
    <p:sldId id="333" r:id="rId15"/>
    <p:sldId id="334" r:id="rId16"/>
    <p:sldId id="335"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wyWOqu+6sKEnYCc5nU2YQ==" hashData="NjheMmvqZ7S3x3Le6EvjupgW4U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A00"/>
    <a:srgbClr val="001D3A"/>
    <a:srgbClr val="361B00"/>
    <a:srgbClr val="3B1615"/>
    <a:srgbClr val="002200"/>
    <a:srgbClr val="1B1B51"/>
    <a:srgbClr val="002600"/>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04/04/2014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04/04/2014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04/04/2014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04/04/2014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04/04/2014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04/04/2014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04/04/2014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04/04/2014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04/04/2014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04/04/2014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04/04/2014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04/04/2014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BE34D50-5DA8-48C3-AB8C-FBA3204F582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755792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04/04/2014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0F20894-A3DA-4483-B18E-FEAB05F61521}"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909799" y="1620421"/>
            <a:ext cx="5324406" cy="190821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prst="angle"/>
              <a:contourClr>
                <a:schemeClr val="bg2"/>
              </a:contourClr>
            </a:sp3d>
          </a:bodyPr>
          <a:lstStyle/>
          <a:p>
            <a:pPr algn="ctr"/>
            <a:r>
              <a:rPr lang="es-ES" sz="4400" b="1" cap="none" spc="0" dirty="0" smtClean="0">
                <a:ln w="50800"/>
                <a:solidFill>
                  <a:schemeClr val="bg1">
                    <a:shade val="50000"/>
                  </a:schemeClr>
                </a:solidFill>
                <a:effectLst>
                  <a:glow rad="127000">
                    <a:srgbClr val="002600"/>
                  </a:glow>
                </a:effectLst>
                <a:latin typeface="Arial Rounded MT Bold" pitchFamily="34" charset="0"/>
              </a:rPr>
              <a:t>FRASES</a:t>
            </a:r>
          </a:p>
          <a:p>
            <a:pPr algn="ctr"/>
            <a:r>
              <a:rPr lang="es-ES" sz="4400" b="1" dirty="0" smtClean="0">
                <a:ln w="50800"/>
                <a:solidFill>
                  <a:schemeClr val="bg1">
                    <a:shade val="50000"/>
                  </a:schemeClr>
                </a:solidFill>
                <a:effectLst>
                  <a:glow rad="127000">
                    <a:srgbClr val="002600"/>
                  </a:glow>
                </a:effectLst>
                <a:latin typeface="Arial Rounded MT Bold" pitchFamily="34" charset="0"/>
              </a:rPr>
              <a:t>MOTIVACIONALES</a:t>
            </a:r>
          </a:p>
          <a:p>
            <a:pPr algn="ctr"/>
            <a:r>
              <a:rPr lang="es-ES" sz="3000" b="1" cap="none" spc="0" dirty="0" smtClean="0">
                <a:ln w="50800"/>
                <a:solidFill>
                  <a:schemeClr val="bg1">
                    <a:shade val="50000"/>
                  </a:schemeClr>
                </a:solidFill>
                <a:effectLst>
                  <a:glow rad="127000">
                    <a:srgbClr val="002600"/>
                  </a:glow>
                </a:effectLst>
                <a:latin typeface="Arial Rounded MT Bold" pitchFamily="34" charset="0"/>
              </a:rPr>
              <a:t>(1 de 3)</a:t>
            </a:r>
            <a:endParaRPr lang="es-ES" sz="3000" b="1" cap="none" spc="0" dirty="0">
              <a:ln w="50800"/>
              <a:solidFill>
                <a:schemeClr val="bg1">
                  <a:shade val="50000"/>
                </a:schemeClr>
              </a:solidFill>
              <a:effectLst>
                <a:glow rad="127000">
                  <a:srgbClr val="002600"/>
                </a:glow>
              </a:effectLst>
              <a:latin typeface="Arial Rounded MT Bold"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p:zoom/>
        <p:sndAc>
          <p:stSnd loop="1">
            <p:snd r:embed="rId3" name="Alegría (René Dupéré) - Instrumental Andino.wav"/>
          </p:stSnd>
        </p:sndAc>
      </p:transition>
    </mc:Choice>
    <mc:Fallback>
      <p:transition spd="slow">
        <p:zoom/>
        <p:sndAc>
          <p:stSnd loop="1">
            <p:snd r:embed="rId3" name="Alegría (René Dupéré) - Instrumental Andi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597093" y="627534"/>
            <a:ext cx="5958408" cy="923330"/>
          </a:xfrm>
          <a:prstGeom prst="rect">
            <a:avLst/>
          </a:prstGeom>
        </p:spPr>
        <p:txBody>
          <a:bodyPr wrap="square">
            <a:spAutoFit/>
          </a:bodyPr>
          <a:lstStyle/>
          <a:p>
            <a:pPr algn="ctr"/>
            <a:r>
              <a:rPr lang="es-CO" sz="2000" b="1" dirty="0" smtClean="0">
                <a:solidFill>
                  <a:schemeClr val="bg1"/>
                </a:solidFill>
                <a:effectLst>
                  <a:glow rad="76200">
                    <a:schemeClr val="tx1"/>
                  </a:glow>
                </a:effectLst>
                <a:latin typeface="+mj-lt"/>
              </a:rPr>
              <a:t>Lo </a:t>
            </a:r>
            <a:r>
              <a:rPr lang="es-CO" sz="2000" b="1" dirty="0">
                <a:solidFill>
                  <a:schemeClr val="bg1"/>
                </a:solidFill>
                <a:effectLst>
                  <a:glow rad="76200">
                    <a:schemeClr val="tx1"/>
                  </a:glow>
                </a:effectLst>
                <a:latin typeface="+mj-lt"/>
              </a:rPr>
              <a:t>que la mente del hombre puede concebir y creer, es lo que la mente del hombre puede lograr</a:t>
            </a:r>
            <a:r>
              <a:rPr lang="es-CO" sz="2000" b="1" dirty="0" smtClean="0">
                <a:solidFill>
                  <a:schemeClr val="bg1"/>
                </a:solidFill>
                <a:effectLst>
                  <a:glow rad="76200">
                    <a:schemeClr val="tx1"/>
                  </a:glow>
                </a:effectLst>
                <a:latin typeface="+mj-lt"/>
              </a:rPr>
              <a:t>.</a:t>
            </a:r>
          </a:p>
          <a:p>
            <a:pPr algn="ctr"/>
            <a:r>
              <a:rPr lang="es-CO" sz="1400" b="1" i="1" dirty="0" smtClean="0">
                <a:solidFill>
                  <a:schemeClr val="bg1"/>
                </a:solidFill>
                <a:effectLst>
                  <a:glow rad="76200">
                    <a:schemeClr val="tx1"/>
                  </a:glow>
                </a:effectLst>
                <a:latin typeface="+mj-lt"/>
              </a:rPr>
              <a:t>Napoleón </a:t>
            </a:r>
            <a:r>
              <a:rPr lang="es-CO" sz="1400" b="1" i="1" dirty="0">
                <a:solidFill>
                  <a:schemeClr val="bg1"/>
                </a:solidFill>
                <a:effectLst>
                  <a:glow rad="76200">
                    <a:schemeClr val="tx1"/>
                  </a:glow>
                </a:effectLst>
                <a:latin typeface="+mj-lt"/>
              </a:rPr>
              <a:t>Hill</a:t>
            </a:r>
          </a:p>
        </p:txBody>
      </p:sp>
      <p:sp>
        <p:nvSpPr>
          <p:cNvPr id="9" name="8 Rectángulo"/>
          <p:cNvSpPr/>
          <p:nvPr/>
        </p:nvSpPr>
        <p:spPr>
          <a:xfrm>
            <a:off x="1373204" y="3651870"/>
            <a:ext cx="6408712" cy="923330"/>
          </a:xfrm>
          <a:prstGeom prst="rect">
            <a:avLst/>
          </a:prstGeom>
        </p:spPr>
        <p:txBody>
          <a:bodyPr wrap="square">
            <a:spAutoFit/>
          </a:bodyPr>
          <a:lstStyle/>
          <a:p>
            <a:pPr algn="ctr"/>
            <a:r>
              <a:rPr lang="es-CO" sz="2000" b="1" dirty="0" smtClean="0">
                <a:solidFill>
                  <a:schemeClr val="bg1"/>
                </a:solidFill>
                <a:effectLst>
                  <a:glow rad="76200">
                    <a:schemeClr val="tx1"/>
                  </a:glow>
                </a:effectLst>
                <a:latin typeface="+mj-lt"/>
              </a:rPr>
              <a:t>Tu </a:t>
            </a:r>
            <a:r>
              <a:rPr lang="es-CO" sz="2000" b="1" dirty="0">
                <a:solidFill>
                  <a:schemeClr val="bg1"/>
                </a:solidFill>
                <a:effectLst>
                  <a:glow rad="76200">
                    <a:schemeClr val="tx1"/>
                  </a:glow>
                </a:effectLst>
                <a:latin typeface="+mj-lt"/>
              </a:rPr>
              <a:t>tiempo es limitado, así que no lo desperdicies viviendo la vida de otra persona</a:t>
            </a:r>
            <a:r>
              <a:rPr lang="es-CO" sz="2000" b="1" dirty="0" smtClean="0">
                <a:solidFill>
                  <a:schemeClr val="bg1"/>
                </a:solidFill>
                <a:effectLst>
                  <a:glow rad="76200">
                    <a:schemeClr val="tx1"/>
                  </a:glow>
                </a:effectLst>
                <a:latin typeface="+mj-lt"/>
              </a:rPr>
              <a:t>.</a:t>
            </a:r>
          </a:p>
          <a:p>
            <a:pPr algn="ctr"/>
            <a:r>
              <a:rPr lang="es-CO" sz="1400" b="1" i="1" dirty="0" smtClean="0">
                <a:solidFill>
                  <a:schemeClr val="bg1"/>
                </a:solidFill>
                <a:effectLst>
                  <a:glow rad="76200">
                    <a:schemeClr val="tx1"/>
                  </a:glow>
                </a:effectLst>
                <a:latin typeface="+mj-lt"/>
              </a:rPr>
              <a:t>Steve </a:t>
            </a:r>
            <a:r>
              <a:rPr lang="es-CO" sz="1400" b="1" i="1" dirty="0">
                <a:solidFill>
                  <a:schemeClr val="bg1"/>
                </a:solidFill>
                <a:effectLst>
                  <a:glow rad="76200">
                    <a:schemeClr val="tx1"/>
                  </a:glow>
                </a:effectLst>
                <a:latin typeface="+mj-lt"/>
              </a:rPr>
              <a:t>Jobs</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anim calcmode="lin" valueType="num">
                                      <p:cBhvr>
                                        <p:cTn id="10" dur="1000" fill="hold"/>
                                        <p:tgtEl>
                                          <p:spTgt spid="8"/>
                                        </p:tgtEl>
                                        <p:attrNameLst>
                                          <p:attrName>ppt_x</p:attrName>
                                        </p:attrNameLst>
                                      </p:cBhvr>
                                      <p:tavLst>
                                        <p:tav tm="0">
                                          <p:val>
                                            <p:fltVal val="0.5"/>
                                          </p:val>
                                        </p:tav>
                                        <p:tav tm="100000">
                                          <p:val>
                                            <p:strVal val="#ppt_x"/>
                                          </p:val>
                                        </p:tav>
                                      </p:tavLst>
                                    </p:anim>
                                    <p:anim calcmode="lin" valueType="num">
                                      <p:cBhvr>
                                        <p:cTn id="11" dur="1000" fill="hold"/>
                                        <p:tgtEl>
                                          <p:spTgt spid="8"/>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fltVal val="0"/>
                                          </p:val>
                                        </p:tav>
                                        <p:tav tm="100000">
                                          <p:val>
                                            <p:strVal val="#ppt_w"/>
                                          </p:val>
                                        </p:tav>
                                      </p:tavLst>
                                    </p:anim>
                                    <p:anim calcmode="lin" valueType="num">
                                      <p:cBhvr>
                                        <p:cTn id="17" dur="1000" fill="hold"/>
                                        <p:tgtEl>
                                          <p:spTgt spid="9"/>
                                        </p:tgtEl>
                                        <p:attrNameLst>
                                          <p:attrName>ppt_h</p:attrName>
                                        </p:attrNameLst>
                                      </p:cBhvr>
                                      <p:tavLst>
                                        <p:tav tm="0">
                                          <p:val>
                                            <p:fltVal val="0"/>
                                          </p:val>
                                        </p:tav>
                                        <p:tav tm="100000">
                                          <p:val>
                                            <p:strVal val="#ppt_h"/>
                                          </p:val>
                                        </p:tav>
                                      </p:tavLst>
                                    </p:anim>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fltVal val="0.5"/>
                                          </p:val>
                                        </p:tav>
                                        <p:tav tm="100000">
                                          <p:val>
                                            <p:strVal val="#ppt_x"/>
                                          </p:val>
                                        </p:tav>
                                      </p:tavLst>
                                    </p:anim>
                                    <p:anim calcmode="lin" valueType="num">
                                      <p:cBhvr>
                                        <p:cTn id="20" dur="1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53999" y="660053"/>
            <a:ext cx="7056784" cy="615553"/>
          </a:xfrm>
          <a:prstGeom prst="rect">
            <a:avLst/>
          </a:prstGeom>
        </p:spPr>
        <p:txBody>
          <a:bodyPr wrap="square">
            <a:spAutoFit/>
          </a:bodyPr>
          <a:lstStyle/>
          <a:p>
            <a:pPr algn="ctr"/>
            <a:r>
              <a:rPr lang="es-CO" sz="2000" b="1" dirty="0" smtClean="0">
                <a:solidFill>
                  <a:schemeClr val="bg1"/>
                </a:solidFill>
                <a:effectLst>
                  <a:glow rad="76200">
                    <a:schemeClr val="tx2">
                      <a:lumMod val="50000"/>
                    </a:schemeClr>
                  </a:glow>
                </a:effectLst>
                <a:latin typeface="+mj-lt"/>
              </a:rPr>
              <a:t>Esfuérzate </a:t>
            </a:r>
            <a:r>
              <a:rPr lang="es-CO" sz="2000" b="1" dirty="0">
                <a:solidFill>
                  <a:schemeClr val="bg1"/>
                </a:solidFill>
                <a:effectLst>
                  <a:glow rad="76200">
                    <a:schemeClr val="tx2">
                      <a:lumMod val="50000"/>
                    </a:schemeClr>
                  </a:glow>
                </a:effectLst>
                <a:latin typeface="+mj-lt"/>
              </a:rPr>
              <a:t>por no ser un éxito, sino más bien para ser de </a:t>
            </a:r>
            <a:r>
              <a:rPr lang="es-CO" sz="2000" b="1" dirty="0" smtClean="0">
                <a:solidFill>
                  <a:schemeClr val="bg1"/>
                </a:solidFill>
                <a:effectLst>
                  <a:glow rad="76200">
                    <a:schemeClr val="tx2">
                      <a:lumMod val="50000"/>
                    </a:schemeClr>
                  </a:glow>
                </a:effectLst>
                <a:latin typeface="+mj-lt"/>
              </a:rPr>
              <a:t>valor.</a:t>
            </a:r>
          </a:p>
          <a:p>
            <a:pPr algn="ctr"/>
            <a:r>
              <a:rPr lang="es-CO" sz="1400" b="1" i="1" dirty="0" smtClean="0">
                <a:solidFill>
                  <a:schemeClr val="bg1"/>
                </a:solidFill>
                <a:effectLst>
                  <a:glow rad="76200">
                    <a:schemeClr val="tx2">
                      <a:lumMod val="50000"/>
                    </a:schemeClr>
                  </a:glow>
                </a:effectLst>
                <a:latin typeface="+mj-lt"/>
              </a:rPr>
              <a:t>Albert </a:t>
            </a:r>
            <a:r>
              <a:rPr lang="es-CO" sz="1400" b="1" i="1" dirty="0">
                <a:solidFill>
                  <a:schemeClr val="bg1"/>
                </a:solidFill>
                <a:effectLst>
                  <a:glow rad="76200">
                    <a:schemeClr val="tx2">
                      <a:lumMod val="50000"/>
                    </a:schemeClr>
                  </a:glow>
                </a:effectLst>
                <a:latin typeface="+mj-lt"/>
              </a:rPr>
              <a:t>Einstein</a:t>
            </a:r>
          </a:p>
        </p:txBody>
      </p:sp>
      <p:sp>
        <p:nvSpPr>
          <p:cNvPr id="8" name="7 Rectángulo"/>
          <p:cNvSpPr/>
          <p:nvPr/>
        </p:nvSpPr>
        <p:spPr>
          <a:xfrm>
            <a:off x="1525085" y="3610306"/>
            <a:ext cx="6102424" cy="923330"/>
          </a:xfrm>
          <a:prstGeom prst="rect">
            <a:avLst/>
          </a:prstGeom>
        </p:spPr>
        <p:txBody>
          <a:bodyPr wrap="square">
            <a:spAutoFit/>
          </a:bodyPr>
          <a:lstStyle/>
          <a:p>
            <a:pPr algn="ctr"/>
            <a:r>
              <a:rPr lang="es-CO" sz="2000" b="1" dirty="0" smtClean="0">
                <a:solidFill>
                  <a:schemeClr val="bg1"/>
                </a:solidFill>
                <a:effectLst>
                  <a:glow rad="76200">
                    <a:schemeClr val="tx2">
                      <a:lumMod val="50000"/>
                    </a:schemeClr>
                  </a:glow>
                </a:effectLst>
                <a:latin typeface="+mj-lt"/>
              </a:rPr>
              <a:t>Dos </a:t>
            </a:r>
            <a:r>
              <a:rPr lang="es-CO" sz="2000" b="1" dirty="0">
                <a:solidFill>
                  <a:schemeClr val="bg1"/>
                </a:solidFill>
                <a:effectLst>
                  <a:glow rad="76200">
                    <a:schemeClr val="tx2">
                      <a:lumMod val="50000"/>
                    </a:schemeClr>
                  </a:glow>
                </a:effectLst>
                <a:latin typeface="+mj-lt"/>
              </a:rPr>
              <a:t>caminos se bifurcaban en un bosque, y yo tomé el menos transitado, y eso ha hecho toda la </a:t>
            </a:r>
            <a:r>
              <a:rPr lang="es-CO" sz="2000" b="1" dirty="0" smtClean="0">
                <a:solidFill>
                  <a:schemeClr val="bg1"/>
                </a:solidFill>
                <a:effectLst>
                  <a:glow rad="76200">
                    <a:schemeClr val="tx2">
                      <a:lumMod val="50000"/>
                    </a:schemeClr>
                  </a:glow>
                </a:effectLst>
                <a:latin typeface="+mj-lt"/>
              </a:rPr>
              <a:t>diferencia.</a:t>
            </a:r>
          </a:p>
          <a:p>
            <a:pPr algn="ctr"/>
            <a:r>
              <a:rPr lang="es-CO" sz="1400" b="1" i="1" dirty="0" smtClean="0">
                <a:solidFill>
                  <a:schemeClr val="bg1"/>
                </a:solidFill>
                <a:effectLst>
                  <a:glow rad="76200">
                    <a:schemeClr val="tx2">
                      <a:lumMod val="50000"/>
                    </a:schemeClr>
                  </a:glow>
                </a:effectLst>
                <a:latin typeface="+mj-lt"/>
              </a:rPr>
              <a:t>Robert </a:t>
            </a:r>
            <a:r>
              <a:rPr lang="es-CO" sz="1400" b="1" i="1" dirty="0" err="1">
                <a:solidFill>
                  <a:schemeClr val="bg1"/>
                </a:solidFill>
                <a:effectLst>
                  <a:glow rad="76200">
                    <a:schemeClr val="tx2">
                      <a:lumMod val="50000"/>
                    </a:schemeClr>
                  </a:glow>
                </a:effectLst>
                <a:latin typeface="+mj-lt"/>
              </a:rPr>
              <a:t>Frost</a:t>
            </a:r>
            <a:endParaRPr lang="es-CO" sz="1400" b="1" i="1" dirty="0">
              <a:solidFill>
                <a:schemeClr val="bg1"/>
              </a:solidFill>
              <a:effectLst>
                <a:glow rad="76200">
                  <a:schemeClr val="tx2">
                    <a:lumMod val="50000"/>
                  </a:schemeClr>
                </a:glow>
              </a:effectLst>
              <a:latin typeface="+mj-lt"/>
            </a:endParaRPr>
          </a:p>
        </p:txBody>
      </p:sp>
    </p:spTree>
    <p:extLst>
      <p:ext uri="{BB962C8B-B14F-4D97-AF65-F5344CB8AC3E}">
        <p14:creationId xmlns:p14="http://schemas.microsoft.com/office/powerpoint/2010/main" val="2886441709"/>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fltVal val="0"/>
                                          </p:val>
                                        </p:tav>
                                        <p:tav tm="100000">
                                          <p:val>
                                            <p:strVal val="#ppt_w"/>
                                          </p:val>
                                        </p:tav>
                                      </p:tavLst>
                                    </p:anim>
                                    <p:anim calcmode="lin" valueType="num">
                                      <p:cBhvr>
                                        <p:cTn id="17" dur="1000" fill="hold"/>
                                        <p:tgtEl>
                                          <p:spTgt spid="8"/>
                                        </p:tgtEl>
                                        <p:attrNameLst>
                                          <p:attrName>ppt_h</p:attrName>
                                        </p:attrNameLst>
                                      </p:cBhvr>
                                      <p:tavLst>
                                        <p:tav tm="0">
                                          <p:val>
                                            <p:fltVal val="0"/>
                                          </p:val>
                                        </p:tav>
                                        <p:tav tm="100000">
                                          <p:val>
                                            <p:strVal val="#ppt_h"/>
                                          </p:val>
                                        </p:tav>
                                      </p:tavLst>
                                    </p:anim>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fltVal val="0.5"/>
                                          </p:val>
                                        </p:tav>
                                        <p:tav tm="100000">
                                          <p:val>
                                            <p:strVal val="#ppt_x"/>
                                          </p:val>
                                        </p:tav>
                                      </p:tavLst>
                                    </p:anim>
                                    <p:anim calcmode="lin" valueType="num">
                                      <p:cBhvr>
                                        <p:cTn id="20" dur="10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1" y="0"/>
            <a:ext cx="9140940" cy="51469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699542"/>
            <a:ext cx="8208912" cy="923330"/>
          </a:xfrm>
          <a:prstGeom prst="rect">
            <a:avLst/>
          </a:prstGeom>
        </p:spPr>
        <p:txBody>
          <a:bodyPr wrap="square">
            <a:spAutoFit/>
          </a:bodyPr>
          <a:lstStyle/>
          <a:p>
            <a:pPr algn="ctr"/>
            <a:r>
              <a:rPr lang="es-CO" sz="2000" b="1" dirty="0" smtClean="0">
                <a:solidFill>
                  <a:schemeClr val="bg1"/>
                </a:solidFill>
                <a:effectLst>
                  <a:glow rad="76200">
                    <a:srgbClr val="3B1615"/>
                  </a:glow>
                </a:effectLst>
                <a:latin typeface="+mj-lt"/>
              </a:rPr>
              <a:t>La </a:t>
            </a:r>
            <a:r>
              <a:rPr lang="es-CO" sz="2000" b="1" dirty="0">
                <a:solidFill>
                  <a:schemeClr val="bg1"/>
                </a:solidFill>
                <a:effectLst>
                  <a:glow rad="76200">
                    <a:srgbClr val="3B1615"/>
                  </a:glow>
                </a:effectLst>
                <a:latin typeface="+mj-lt"/>
              </a:rPr>
              <a:t>pregunta común que se pregunta en los negocios es, “¿por qué?” Esa es una buena pregunta, pero una pregunta igualmente válida es: ¿por qué no</a:t>
            </a:r>
            <a:r>
              <a:rPr lang="es-CO" sz="2000" b="1" dirty="0" smtClean="0">
                <a:solidFill>
                  <a:schemeClr val="bg1"/>
                </a:solidFill>
                <a:effectLst>
                  <a:glow rad="76200">
                    <a:srgbClr val="3B1615"/>
                  </a:glow>
                </a:effectLst>
                <a:latin typeface="+mj-lt"/>
              </a:rPr>
              <a:t>?</a:t>
            </a:r>
          </a:p>
          <a:p>
            <a:pPr algn="ctr"/>
            <a:r>
              <a:rPr lang="es-CO" sz="1400" b="1" i="1" dirty="0" smtClean="0">
                <a:solidFill>
                  <a:schemeClr val="bg1"/>
                </a:solidFill>
                <a:effectLst>
                  <a:glow rad="76200">
                    <a:srgbClr val="3B1615"/>
                  </a:glow>
                </a:effectLst>
                <a:latin typeface="+mj-lt"/>
              </a:rPr>
              <a:t>Jeffrey </a:t>
            </a:r>
            <a:r>
              <a:rPr lang="es-CO" sz="1400" b="1" i="1" dirty="0">
                <a:solidFill>
                  <a:schemeClr val="bg1"/>
                </a:solidFill>
                <a:effectLst>
                  <a:glow rad="76200">
                    <a:srgbClr val="3B1615"/>
                  </a:glow>
                </a:effectLst>
                <a:latin typeface="+mj-lt"/>
              </a:rPr>
              <a:t>Bezos</a:t>
            </a:r>
          </a:p>
        </p:txBody>
      </p:sp>
      <p:sp>
        <p:nvSpPr>
          <p:cNvPr id="5" name="4 Rectángulo"/>
          <p:cNvSpPr/>
          <p:nvPr/>
        </p:nvSpPr>
        <p:spPr>
          <a:xfrm>
            <a:off x="1547664" y="3939902"/>
            <a:ext cx="6048672" cy="615553"/>
          </a:xfrm>
          <a:prstGeom prst="rect">
            <a:avLst/>
          </a:prstGeom>
        </p:spPr>
        <p:txBody>
          <a:bodyPr wrap="square">
            <a:spAutoFit/>
          </a:bodyPr>
          <a:lstStyle/>
          <a:p>
            <a:pPr algn="ctr"/>
            <a:r>
              <a:rPr lang="es-CO" sz="2000" b="1" dirty="0" smtClean="0">
                <a:solidFill>
                  <a:schemeClr val="bg1"/>
                </a:solidFill>
                <a:effectLst>
                  <a:glow rad="76200">
                    <a:srgbClr val="3B1615"/>
                  </a:glow>
                </a:effectLst>
                <a:latin typeface="+mj-lt"/>
              </a:rPr>
              <a:t>Echa </a:t>
            </a:r>
            <a:r>
              <a:rPr lang="es-CO" sz="2000" b="1" dirty="0">
                <a:solidFill>
                  <a:schemeClr val="bg1"/>
                </a:solidFill>
                <a:effectLst>
                  <a:glow rad="76200">
                    <a:srgbClr val="3B1615"/>
                  </a:glow>
                </a:effectLst>
                <a:latin typeface="+mj-lt"/>
              </a:rPr>
              <a:t>de menos el 100% de los tiros que no aciertas</a:t>
            </a:r>
            <a:r>
              <a:rPr lang="es-CO" sz="2000" b="1" dirty="0" smtClean="0">
                <a:solidFill>
                  <a:schemeClr val="bg1"/>
                </a:solidFill>
                <a:effectLst>
                  <a:glow rad="76200">
                    <a:srgbClr val="3B1615"/>
                  </a:glow>
                </a:effectLst>
                <a:latin typeface="+mj-lt"/>
              </a:rPr>
              <a:t>. </a:t>
            </a:r>
            <a:r>
              <a:rPr lang="es-CO" sz="1400" b="1" i="1" dirty="0">
                <a:solidFill>
                  <a:schemeClr val="bg1"/>
                </a:solidFill>
                <a:effectLst>
                  <a:glow rad="76200">
                    <a:srgbClr val="3B1615"/>
                  </a:glow>
                </a:effectLst>
                <a:latin typeface="+mj-lt"/>
              </a:rPr>
              <a:t>Wayne </a:t>
            </a:r>
            <a:r>
              <a:rPr lang="es-CO" sz="1400" b="1" i="1" dirty="0" err="1">
                <a:solidFill>
                  <a:schemeClr val="bg1"/>
                </a:solidFill>
                <a:effectLst>
                  <a:glow rad="76200">
                    <a:srgbClr val="3B1615"/>
                  </a:glow>
                </a:effectLst>
                <a:latin typeface="+mj-lt"/>
              </a:rPr>
              <a:t>Gretzky</a:t>
            </a:r>
            <a:endParaRPr lang="es-CO" sz="1400" b="1" i="1" dirty="0">
              <a:solidFill>
                <a:schemeClr val="bg1"/>
              </a:solidFill>
              <a:effectLst>
                <a:glow rad="76200">
                  <a:srgbClr val="3B1615"/>
                </a:glow>
              </a:effectLst>
              <a:latin typeface="+mj-lt"/>
            </a:endParaRP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anim calcmode="lin" valueType="num">
                                      <p:cBhvr>
                                        <p:cTn id="10" dur="1000" fill="hold"/>
                                        <p:tgtEl>
                                          <p:spTgt spid="4"/>
                                        </p:tgtEl>
                                        <p:attrNameLst>
                                          <p:attrName>ppt_x</p:attrName>
                                        </p:attrNameLst>
                                      </p:cBhvr>
                                      <p:tavLst>
                                        <p:tav tm="0">
                                          <p:val>
                                            <p:fltVal val="0.5"/>
                                          </p:val>
                                        </p:tav>
                                        <p:tav tm="100000">
                                          <p:val>
                                            <p:strVal val="#ppt_x"/>
                                          </p:val>
                                        </p:tav>
                                      </p:tavLst>
                                    </p:anim>
                                    <p:anim calcmode="lin" valueType="num">
                                      <p:cBhvr>
                                        <p:cTn id="11" dur="1000" fill="hold"/>
                                        <p:tgtEl>
                                          <p:spTgt spid="4"/>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fltVal val="0.5"/>
                                          </p:val>
                                        </p:tav>
                                        <p:tav tm="100000">
                                          <p:val>
                                            <p:strVal val="#ppt_x"/>
                                          </p:val>
                                        </p:tav>
                                      </p:tavLst>
                                    </p:anim>
                                    <p:anim calcmode="lin" valueType="num">
                                      <p:cBhvr>
                                        <p:cTn id="20" dur="1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7544" y="571639"/>
            <a:ext cx="8208912" cy="1208023"/>
          </a:xfrm>
          <a:prstGeom prst="rect">
            <a:avLst/>
          </a:prstGeom>
        </p:spPr>
        <p:txBody>
          <a:bodyPr wrap="square">
            <a:spAutoFit/>
          </a:bodyPr>
          <a:lstStyle/>
          <a:p>
            <a:pPr algn="ctr"/>
            <a:r>
              <a:rPr lang="es-CO" sz="1950" b="1" dirty="0" smtClean="0">
                <a:solidFill>
                  <a:schemeClr val="bg1"/>
                </a:solidFill>
                <a:effectLst>
                  <a:glow rad="76200">
                    <a:srgbClr val="1B1B51"/>
                  </a:glow>
                </a:effectLst>
                <a:latin typeface="+mj-lt"/>
              </a:rPr>
              <a:t>He </a:t>
            </a:r>
            <a:r>
              <a:rPr lang="es-CO" sz="1950" b="1" dirty="0">
                <a:solidFill>
                  <a:schemeClr val="bg1"/>
                </a:solidFill>
                <a:effectLst>
                  <a:glow rad="76200">
                    <a:srgbClr val="1B1B51"/>
                  </a:glow>
                </a:effectLst>
                <a:latin typeface="+mj-lt"/>
              </a:rPr>
              <a:t>fallado más de 9000 tiros en mi carrera. He perdido casi 300 juegos. 26 veces que me han confiado para tomar el tiro del juego ganador y he perdido. He fallado una y otra </a:t>
            </a:r>
            <a:r>
              <a:rPr lang="es-CO" sz="1950" b="1" dirty="0" smtClean="0">
                <a:solidFill>
                  <a:schemeClr val="bg1"/>
                </a:solidFill>
                <a:effectLst>
                  <a:glow rad="76200">
                    <a:srgbClr val="1B1B51"/>
                  </a:glow>
                </a:effectLst>
                <a:latin typeface="+mj-lt"/>
              </a:rPr>
              <a:t>vez </a:t>
            </a:r>
            <a:r>
              <a:rPr lang="es-CO" sz="1950" b="1" dirty="0">
                <a:solidFill>
                  <a:schemeClr val="bg1"/>
                </a:solidFill>
                <a:effectLst>
                  <a:glow rad="76200">
                    <a:srgbClr val="1B1B51"/>
                  </a:glow>
                </a:effectLst>
                <a:latin typeface="+mj-lt"/>
              </a:rPr>
              <a:t>en mi vida. Y es por eso que tengo éxito</a:t>
            </a:r>
            <a:r>
              <a:rPr lang="es-CO" sz="1950" b="1" dirty="0" smtClean="0">
                <a:solidFill>
                  <a:schemeClr val="bg1"/>
                </a:solidFill>
                <a:effectLst>
                  <a:glow rad="76200">
                    <a:srgbClr val="1B1B51"/>
                  </a:glow>
                </a:effectLst>
                <a:latin typeface="+mj-lt"/>
              </a:rPr>
              <a:t>.</a:t>
            </a:r>
          </a:p>
          <a:p>
            <a:pPr algn="ctr"/>
            <a:r>
              <a:rPr lang="es-CO" sz="1400" b="1" i="1" dirty="0" smtClean="0">
                <a:solidFill>
                  <a:schemeClr val="bg1"/>
                </a:solidFill>
                <a:effectLst>
                  <a:glow rad="76200">
                    <a:srgbClr val="1B1B51"/>
                  </a:glow>
                </a:effectLst>
                <a:latin typeface="+mj-lt"/>
              </a:rPr>
              <a:t>Michael </a:t>
            </a:r>
            <a:r>
              <a:rPr lang="es-CO" sz="1400" b="1" i="1" dirty="0" err="1">
                <a:solidFill>
                  <a:schemeClr val="bg1"/>
                </a:solidFill>
                <a:effectLst>
                  <a:glow rad="76200">
                    <a:srgbClr val="1B1B51"/>
                  </a:glow>
                </a:effectLst>
                <a:latin typeface="+mj-lt"/>
              </a:rPr>
              <a:t>Jordan</a:t>
            </a:r>
            <a:endParaRPr lang="es-CO" sz="1400" b="1" i="1" dirty="0">
              <a:solidFill>
                <a:schemeClr val="bg1"/>
              </a:solidFill>
              <a:effectLst>
                <a:glow rad="76200">
                  <a:srgbClr val="1B1B51"/>
                </a:glow>
              </a:effectLst>
              <a:latin typeface="+mj-lt"/>
            </a:endParaRPr>
          </a:p>
        </p:txBody>
      </p:sp>
      <p:sp>
        <p:nvSpPr>
          <p:cNvPr id="6" name="5 Rectángulo"/>
          <p:cNvSpPr/>
          <p:nvPr/>
        </p:nvSpPr>
        <p:spPr>
          <a:xfrm>
            <a:off x="1198015" y="4011910"/>
            <a:ext cx="6768752" cy="615553"/>
          </a:xfrm>
          <a:prstGeom prst="rect">
            <a:avLst/>
          </a:prstGeom>
        </p:spPr>
        <p:txBody>
          <a:bodyPr wrap="square">
            <a:spAutoFit/>
          </a:bodyPr>
          <a:lstStyle/>
          <a:p>
            <a:pPr algn="ctr"/>
            <a:r>
              <a:rPr lang="es-CO" sz="2000" b="1" dirty="0" smtClean="0">
                <a:solidFill>
                  <a:schemeClr val="bg1"/>
                </a:solidFill>
                <a:effectLst>
                  <a:glow rad="76200">
                    <a:srgbClr val="1B1B51"/>
                  </a:glow>
                </a:effectLst>
                <a:latin typeface="+mj-lt"/>
              </a:rPr>
              <a:t>Definición </a:t>
            </a:r>
            <a:r>
              <a:rPr lang="es-CO" sz="2000" b="1" dirty="0">
                <a:solidFill>
                  <a:schemeClr val="bg1"/>
                </a:solidFill>
                <a:effectLst>
                  <a:glow rad="76200">
                    <a:srgbClr val="1B1B51"/>
                  </a:glow>
                </a:effectLst>
                <a:latin typeface="+mj-lt"/>
              </a:rPr>
              <a:t>del propósito: es el punto de partida de todo </a:t>
            </a:r>
            <a:r>
              <a:rPr lang="es-CO" sz="2000" b="1" dirty="0" smtClean="0">
                <a:solidFill>
                  <a:schemeClr val="bg1"/>
                </a:solidFill>
                <a:effectLst>
                  <a:glow rad="76200">
                    <a:srgbClr val="1B1B51"/>
                  </a:glow>
                </a:effectLst>
                <a:latin typeface="+mj-lt"/>
              </a:rPr>
              <a:t>logro.</a:t>
            </a:r>
          </a:p>
          <a:p>
            <a:pPr algn="ctr"/>
            <a:r>
              <a:rPr lang="es-CO" sz="1400" b="1" i="1" dirty="0" smtClean="0">
                <a:solidFill>
                  <a:schemeClr val="bg1"/>
                </a:solidFill>
                <a:effectLst>
                  <a:glow rad="76200">
                    <a:srgbClr val="1B1B51"/>
                  </a:glow>
                </a:effectLst>
                <a:latin typeface="+mj-lt"/>
              </a:rPr>
              <a:t>W</a:t>
            </a:r>
            <a:r>
              <a:rPr lang="es-CO" sz="1400" b="1" i="1" dirty="0">
                <a:solidFill>
                  <a:schemeClr val="bg1"/>
                </a:solidFill>
                <a:effectLst>
                  <a:glow rad="76200">
                    <a:srgbClr val="1B1B51"/>
                  </a:glow>
                </a:effectLst>
                <a:latin typeface="+mj-lt"/>
              </a:rPr>
              <a:t>. </a:t>
            </a:r>
            <a:r>
              <a:rPr lang="es-CO" sz="1400" b="1" i="1" dirty="0" err="1">
                <a:solidFill>
                  <a:schemeClr val="bg1"/>
                </a:solidFill>
                <a:effectLst>
                  <a:glow rad="76200">
                    <a:srgbClr val="1B1B51"/>
                  </a:glow>
                </a:effectLst>
                <a:latin typeface="+mj-lt"/>
              </a:rPr>
              <a:t>Clement</a:t>
            </a:r>
            <a:r>
              <a:rPr lang="es-CO" sz="1400" b="1" i="1" dirty="0">
                <a:solidFill>
                  <a:schemeClr val="bg1"/>
                </a:solidFill>
                <a:effectLst>
                  <a:glow rad="76200">
                    <a:srgbClr val="1B1B51"/>
                  </a:glow>
                </a:effectLst>
                <a:latin typeface="+mj-lt"/>
              </a:rPr>
              <a:t> Stone</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fltVal val="0.5"/>
                                          </p:val>
                                        </p:tav>
                                        <p:tav tm="100000">
                                          <p:val>
                                            <p:strVal val="#ppt_x"/>
                                          </p:val>
                                        </p:tav>
                                      </p:tavLst>
                                    </p:anim>
                                    <p:anim calcmode="lin" valueType="num">
                                      <p:cBhvr>
                                        <p:cTn id="20"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588045"/>
            <a:ext cx="8064896" cy="615553"/>
          </a:xfrm>
          <a:prstGeom prst="rect">
            <a:avLst/>
          </a:prstGeom>
        </p:spPr>
        <p:txBody>
          <a:bodyPr wrap="square">
            <a:spAutoFit/>
          </a:bodyPr>
          <a:lstStyle/>
          <a:p>
            <a:pPr algn="ctr"/>
            <a:r>
              <a:rPr lang="es-CO" sz="2000" b="1" dirty="0">
                <a:solidFill>
                  <a:schemeClr val="bg1"/>
                </a:solidFill>
                <a:effectLst>
                  <a:glow rad="76200">
                    <a:srgbClr val="361B00"/>
                  </a:glow>
                </a:effectLst>
                <a:latin typeface="+mj-lt"/>
              </a:rPr>
              <a:t>La vida es lo que te pasa mientras estás ocupado haciendo otros </a:t>
            </a:r>
            <a:r>
              <a:rPr lang="es-CO" sz="2000" b="1" dirty="0" smtClean="0">
                <a:solidFill>
                  <a:schemeClr val="bg1"/>
                </a:solidFill>
                <a:effectLst>
                  <a:glow rad="76200">
                    <a:srgbClr val="361B00"/>
                  </a:glow>
                </a:effectLst>
                <a:latin typeface="+mj-lt"/>
              </a:rPr>
              <a:t>planes.</a:t>
            </a:r>
          </a:p>
          <a:p>
            <a:pPr algn="ctr"/>
            <a:r>
              <a:rPr lang="es-CO" sz="1400" b="1" i="1" dirty="0" smtClean="0">
                <a:solidFill>
                  <a:schemeClr val="bg1"/>
                </a:solidFill>
                <a:effectLst>
                  <a:glow rad="76200">
                    <a:srgbClr val="361B00"/>
                  </a:glow>
                </a:effectLst>
                <a:latin typeface="+mj-lt"/>
              </a:rPr>
              <a:t>John </a:t>
            </a:r>
            <a:r>
              <a:rPr lang="es-CO" sz="1400" b="1" i="1" dirty="0" err="1">
                <a:solidFill>
                  <a:schemeClr val="bg1"/>
                </a:solidFill>
                <a:effectLst>
                  <a:glow rad="76200">
                    <a:srgbClr val="361B00"/>
                  </a:glow>
                </a:effectLst>
                <a:latin typeface="+mj-lt"/>
              </a:rPr>
              <a:t>Lennon</a:t>
            </a:r>
            <a:endParaRPr lang="es-CO" sz="1400" b="1" i="1" dirty="0">
              <a:solidFill>
                <a:schemeClr val="bg1"/>
              </a:solidFill>
              <a:effectLst>
                <a:glow rad="76200">
                  <a:srgbClr val="361B00"/>
                </a:glow>
              </a:effectLst>
              <a:latin typeface="+mj-lt"/>
            </a:endParaRPr>
          </a:p>
        </p:txBody>
      </p:sp>
      <p:sp>
        <p:nvSpPr>
          <p:cNvPr id="6" name="5 Rectángulo"/>
          <p:cNvSpPr/>
          <p:nvPr/>
        </p:nvSpPr>
        <p:spPr>
          <a:xfrm>
            <a:off x="1453077" y="3664644"/>
            <a:ext cx="6246440" cy="923330"/>
          </a:xfrm>
          <a:prstGeom prst="rect">
            <a:avLst/>
          </a:prstGeom>
        </p:spPr>
        <p:txBody>
          <a:bodyPr wrap="square">
            <a:spAutoFit/>
          </a:bodyPr>
          <a:lstStyle/>
          <a:p>
            <a:pPr algn="ctr"/>
            <a:r>
              <a:rPr lang="es-CO" sz="2000" b="1" dirty="0">
                <a:solidFill>
                  <a:schemeClr val="bg1"/>
                </a:solidFill>
                <a:effectLst>
                  <a:glow rad="76200">
                    <a:srgbClr val="361B00"/>
                  </a:glow>
                </a:effectLst>
                <a:latin typeface="+mj-lt"/>
              </a:rPr>
              <a:t>Si haces lo que siempre has hecho, obtendrás lo que siempre has </a:t>
            </a:r>
            <a:r>
              <a:rPr lang="es-CO" sz="2000" b="1" dirty="0" smtClean="0">
                <a:solidFill>
                  <a:schemeClr val="bg1"/>
                </a:solidFill>
                <a:effectLst>
                  <a:glow rad="76200">
                    <a:srgbClr val="361B00"/>
                  </a:glow>
                </a:effectLst>
                <a:latin typeface="+mj-lt"/>
              </a:rPr>
              <a:t>conseguido.</a:t>
            </a:r>
          </a:p>
          <a:p>
            <a:pPr algn="ctr"/>
            <a:r>
              <a:rPr lang="es-CO" sz="1400" b="1" i="1" dirty="0" smtClean="0">
                <a:solidFill>
                  <a:schemeClr val="bg1"/>
                </a:solidFill>
                <a:effectLst>
                  <a:glow rad="76200">
                    <a:srgbClr val="361B00"/>
                  </a:glow>
                </a:effectLst>
                <a:latin typeface="+mj-lt"/>
              </a:rPr>
              <a:t>Tony </a:t>
            </a:r>
            <a:r>
              <a:rPr lang="es-CO" sz="1400" b="1" i="1" dirty="0" err="1">
                <a:solidFill>
                  <a:schemeClr val="bg1"/>
                </a:solidFill>
                <a:effectLst>
                  <a:glow rad="76200">
                    <a:srgbClr val="361B00"/>
                  </a:glow>
                </a:effectLst>
                <a:latin typeface="+mj-lt"/>
              </a:rPr>
              <a:t>Robbins</a:t>
            </a:r>
            <a:endParaRPr lang="es-CO" sz="1400" b="1" i="1" dirty="0">
              <a:solidFill>
                <a:schemeClr val="bg1"/>
              </a:solidFill>
              <a:effectLst>
                <a:glow rad="76200">
                  <a:srgbClr val="361B00"/>
                </a:glow>
              </a:effectLst>
              <a:latin typeface="+mj-lt"/>
            </a:endParaRP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fltVal val="0.5"/>
                                          </p:val>
                                        </p:tav>
                                        <p:tav tm="100000">
                                          <p:val>
                                            <p:strVal val="#ppt_x"/>
                                          </p:val>
                                        </p:tav>
                                      </p:tavLst>
                                    </p:anim>
                                    <p:anim calcmode="lin" valueType="num">
                                      <p:cBhvr>
                                        <p:cTn id="20"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233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941156" y="528811"/>
            <a:ext cx="7272808" cy="1538883"/>
          </a:xfrm>
          <a:prstGeom prst="rect">
            <a:avLst/>
          </a:prstGeom>
        </p:spPr>
        <p:txBody>
          <a:bodyPr wrap="square">
            <a:spAutoFit/>
          </a:bodyPr>
          <a:lstStyle/>
          <a:p>
            <a:pPr algn="ctr"/>
            <a:r>
              <a:rPr lang="es-CO" sz="2000" b="1" dirty="0">
                <a:solidFill>
                  <a:schemeClr val="bg1"/>
                </a:solidFill>
                <a:effectLst>
                  <a:glow rad="76200">
                    <a:srgbClr val="002200"/>
                  </a:glow>
                </a:effectLst>
                <a:latin typeface="+mj-lt"/>
              </a:rPr>
              <a:t>Dentro de veinte años estarás más decepcionado por las cosas que no hiciste que por las que hiciste, así que suelta las amarras, vela lejos del puerto seguro, captura los vientos alisios en tus velas. Explora, Sueña, </a:t>
            </a:r>
            <a:r>
              <a:rPr lang="es-CO" sz="2000" b="1" dirty="0" smtClean="0">
                <a:solidFill>
                  <a:schemeClr val="bg1"/>
                </a:solidFill>
                <a:effectLst>
                  <a:glow rad="76200">
                    <a:srgbClr val="002200"/>
                  </a:glow>
                </a:effectLst>
                <a:latin typeface="+mj-lt"/>
              </a:rPr>
              <a:t>Descubre.</a:t>
            </a:r>
          </a:p>
          <a:p>
            <a:pPr algn="ctr"/>
            <a:r>
              <a:rPr lang="es-CO" sz="1400" b="1" i="1" dirty="0" smtClean="0">
                <a:solidFill>
                  <a:schemeClr val="bg1"/>
                </a:solidFill>
                <a:effectLst>
                  <a:glow rad="76200">
                    <a:srgbClr val="002200"/>
                  </a:glow>
                </a:effectLst>
                <a:latin typeface="+mj-lt"/>
              </a:rPr>
              <a:t>Mark </a:t>
            </a:r>
            <a:r>
              <a:rPr lang="es-CO" sz="1400" b="1" i="1" dirty="0" err="1">
                <a:solidFill>
                  <a:schemeClr val="bg1"/>
                </a:solidFill>
                <a:effectLst>
                  <a:glow rad="76200">
                    <a:srgbClr val="002200"/>
                  </a:glow>
                </a:effectLst>
                <a:latin typeface="+mj-lt"/>
              </a:rPr>
              <a:t>Twain</a:t>
            </a:r>
            <a:endParaRPr lang="es-CO" sz="1400" b="1" i="1" dirty="0">
              <a:solidFill>
                <a:schemeClr val="bg1"/>
              </a:solidFill>
              <a:effectLst>
                <a:glow rad="76200">
                  <a:srgbClr val="002200"/>
                </a:glow>
              </a:effectLst>
              <a:latin typeface="+mj-lt"/>
            </a:endParaRPr>
          </a:p>
        </p:txBody>
      </p:sp>
      <p:sp>
        <p:nvSpPr>
          <p:cNvPr id="6" name="5 Rectángulo"/>
          <p:cNvSpPr/>
          <p:nvPr/>
        </p:nvSpPr>
        <p:spPr>
          <a:xfrm>
            <a:off x="2286000" y="4011910"/>
            <a:ext cx="4572000" cy="615553"/>
          </a:xfrm>
          <a:prstGeom prst="rect">
            <a:avLst/>
          </a:prstGeom>
        </p:spPr>
        <p:txBody>
          <a:bodyPr>
            <a:spAutoFit/>
          </a:bodyPr>
          <a:lstStyle/>
          <a:p>
            <a:pPr algn="ctr"/>
            <a:r>
              <a:rPr lang="es-CO" sz="2000" b="1" dirty="0">
                <a:solidFill>
                  <a:schemeClr val="bg1"/>
                </a:solidFill>
                <a:effectLst>
                  <a:glow rad="76200">
                    <a:srgbClr val="002200"/>
                  </a:glow>
                </a:effectLst>
                <a:latin typeface="+mj-lt"/>
              </a:rPr>
              <a:t>Nos convertimos en lo que pensamos." </a:t>
            </a:r>
            <a:r>
              <a:rPr lang="es-CO" sz="1400" b="1" i="1" dirty="0" err="1">
                <a:solidFill>
                  <a:schemeClr val="bg1"/>
                </a:solidFill>
                <a:effectLst>
                  <a:glow rad="76200">
                    <a:srgbClr val="002200"/>
                  </a:glow>
                </a:effectLst>
                <a:latin typeface="+mj-lt"/>
              </a:rPr>
              <a:t>Earl</a:t>
            </a:r>
            <a:r>
              <a:rPr lang="es-CO" sz="1400" b="1" i="1" dirty="0">
                <a:solidFill>
                  <a:schemeClr val="bg1"/>
                </a:solidFill>
                <a:effectLst>
                  <a:glow rad="76200">
                    <a:srgbClr val="002200"/>
                  </a:glow>
                </a:effectLst>
                <a:latin typeface="+mj-lt"/>
              </a:rPr>
              <a:t> </a:t>
            </a:r>
            <a:r>
              <a:rPr lang="es-CO" sz="1400" b="1" i="1" dirty="0" err="1">
                <a:solidFill>
                  <a:schemeClr val="bg1"/>
                </a:solidFill>
                <a:effectLst>
                  <a:glow rad="76200">
                    <a:srgbClr val="002200"/>
                  </a:glow>
                </a:effectLst>
                <a:latin typeface="+mj-lt"/>
              </a:rPr>
              <a:t>Nightingale</a:t>
            </a:r>
            <a:endParaRPr lang="es-CO" sz="1400" b="1" i="1" dirty="0">
              <a:solidFill>
                <a:schemeClr val="bg1"/>
              </a:solidFill>
              <a:effectLst>
                <a:glow rad="76200">
                  <a:srgbClr val="002200"/>
                </a:glow>
              </a:effectLst>
              <a:latin typeface="+mj-lt"/>
            </a:endParaRP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fltVal val="0.5"/>
                                          </p:val>
                                        </p:tav>
                                        <p:tav tm="100000">
                                          <p:val>
                                            <p:strVal val="#ppt_x"/>
                                          </p:val>
                                        </p:tav>
                                      </p:tavLst>
                                    </p:anim>
                                    <p:anim calcmode="lin" valueType="num">
                                      <p:cBhvr>
                                        <p:cTn id="20"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827584" y="588045"/>
            <a:ext cx="7488832" cy="615553"/>
          </a:xfrm>
          <a:prstGeom prst="rect">
            <a:avLst/>
          </a:prstGeom>
        </p:spPr>
        <p:txBody>
          <a:bodyPr wrap="square">
            <a:spAutoFit/>
          </a:bodyPr>
          <a:lstStyle/>
          <a:p>
            <a:pPr algn="ctr"/>
            <a:r>
              <a:rPr lang="es-CO" sz="2000" b="1" dirty="0">
                <a:solidFill>
                  <a:schemeClr val="bg1"/>
                </a:solidFill>
                <a:latin typeface="+mj-lt"/>
              </a:rPr>
              <a:t>La vida es 10% lo que me pasa y el 90% de cómo reacciono a </a:t>
            </a:r>
            <a:r>
              <a:rPr lang="es-CO" sz="2000" b="1" dirty="0" smtClean="0">
                <a:solidFill>
                  <a:schemeClr val="bg1"/>
                </a:solidFill>
                <a:latin typeface="+mj-lt"/>
              </a:rPr>
              <a:t>ello.</a:t>
            </a:r>
          </a:p>
          <a:p>
            <a:pPr algn="ctr"/>
            <a:r>
              <a:rPr lang="es-CO" sz="1400" b="1" i="1" dirty="0" smtClean="0">
                <a:solidFill>
                  <a:schemeClr val="bg1"/>
                </a:solidFill>
                <a:latin typeface="+mj-lt"/>
              </a:rPr>
              <a:t>John </a:t>
            </a:r>
            <a:r>
              <a:rPr lang="es-CO" sz="1400" b="1" i="1" dirty="0">
                <a:solidFill>
                  <a:schemeClr val="bg1"/>
                </a:solidFill>
                <a:latin typeface="+mj-lt"/>
              </a:rPr>
              <a:t>Maxwell</a:t>
            </a:r>
          </a:p>
        </p:txBody>
      </p:sp>
      <p:sp>
        <p:nvSpPr>
          <p:cNvPr id="6" name="5 Rectángulo"/>
          <p:cNvSpPr/>
          <p:nvPr/>
        </p:nvSpPr>
        <p:spPr>
          <a:xfrm>
            <a:off x="1588499" y="3991128"/>
            <a:ext cx="5976664" cy="615553"/>
          </a:xfrm>
          <a:prstGeom prst="rect">
            <a:avLst/>
          </a:prstGeom>
        </p:spPr>
        <p:txBody>
          <a:bodyPr wrap="square">
            <a:spAutoFit/>
          </a:bodyPr>
          <a:lstStyle/>
          <a:p>
            <a:pPr algn="ctr"/>
            <a:r>
              <a:rPr lang="es-CO" sz="2000" b="1" dirty="0">
                <a:solidFill>
                  <a:schemeClr val="bg1"/>
                </a:solidFill>
                <a:latin typeface="+mj-lt"/>
              </a:rPr>
              <a:t>La mente los es todo. ¿En qué crees que te </a:t>
            </a:r>
            <a:r>
              <a:rPr lang="es-CO" sz="2000" b="1" dirty="0" smtClean="0">
                <a:solidFill>
                  <a:schemeClr val="bg1"/>
                </a:solidFill>
                <a:latin typeface="+mj-lt"/>
              </a:rPr>
              <a:t>conviertes?</a:t>
            </a:r>
          </a:p>
          <a:p>
            <a:pPr algn="ctr"/>
            <a:r>
              <a:rPr lang="es-CO" sz="1400" b="1" i="1" dirty="0" smtClean="0">
                <a:solidFill>
                  <a:schemeClr val="bg1"/>
                </a:solidFill>
                <a:latin typeface="+mj-lt"/>
              </a:rPr>
              <a:t>Buda</a:t>
            </a:r>
            <a:endParaRPr lang="es-CO" sz="1400" b="1" i="1" dirty="0">
              <a:solidFill>
                <a:schemeClr val="bg1"/>
              </a:solidFill>
              <a:latin typeface="+mj-lt"/>
            </a:endParaRP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anim calcmode="lin" valueType="num">
                                      <p:cBhvr>
                                        <p:cTn id="10" dur="1000" fill="hold"/>
                                        <p:tgtEl>
                                          <p:spTgt spid="3"/>
                                        </p:tgtEl>
                                        <p:attrNameLst>
                                          <p:attrName>ppt_x</p:attrName>
                                        </p:attrNameLst>
                                      </p:cBhvr>
                                      <p:tavLst>
                                        <p:tav tm="0">
                                          <p:val>
                                            <p:fltVal val="0.5"/>
                                          </p:val>
                                        </p:tav>
                                        <p:tav tm="100000">
                                          <p:val>
                                            <p:strVal val="#ppt_x"/>
                                          </p:val>
                                        </p:tav>
                                      </p:tavLst>
                                    </p:anim>
                                    <p:anim calcmode="lin" valueType="num">
                                      <p:cBhvr>
                                        <p:cTn id="11" dur="1000" fill="hold"/>
                                        <p:tgtEl>
                                          <p:spTgt spid="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fltVal val="0.5"/>
                                          </p:val>
                                        </p:tav>
                                        <p:tav tm="100000">
                                          <p:val>
                                            <p:strVal val="#ppt_x"/>
                                          </p:val>
                                        </p:tav>
                                      </p:tavLst>
                                    </p:anim>
                                    <p:anim calcmode="lin" valueType="num">
                                      <p:cBhvr>
                                        <p:cTn id="20"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33244" y="568300"/>
            <a:ext cx="5688632" cy="923330"/>
          </a:xfrm>
          <a:prstGeom prst="rect">
            <a:avLst/>
          </a:prstGeom>
        </p:spPr>
        <p:txBody>
          <a:bodyPr wrap="square">
            <a:spAutoFit/>
          </a:bodyPr>
          <a:lstStyle/>
          <a:p>
            <a:pPr algn="ctr"/>
            <a:r>
              <a:rPr lang="es-CO" sz="2000" b="1" dirty="0">
                <a:solidFill>
                  <a:schemeClr val="bg1"/>
                </a:solidFill>
                <a:effectLst>
                  <a:glow rad="76200">
                    <a:srgbClr val="001D3A"/>
                  </a:glow>
                </a:effectLst>
                <a:latin typeface="+mj-lt"/>
              </a:rPr>
              <a:t>El mejor momento para plantar un árbol fue hace 20 años. El segundo mejor momento es </a:t>
            </a:r>
            <a:r>
              <a:rPr lang="es-CO" sz="2000" b="1" dirty="0" smtClean="0">
                <a:solidFill>
                  <a:schemeClr val="bg1"/>
                </a:solidFill>
                <a:effectLst>
                  <a:glow rad="76200">
                    <a:srgbClr val="001D3A"/>
                  </a:glow>
                </a:effectLst>
                <a:latin typeface="+mj-lt"/>
              </a:rPr>
              <a:t>ahora.</a:t>
            </a:r>
          </a:p>
          <a:p>
            <a:pPr algn="ctr"/>
            <a:r>
              <a:rPr lang="es-CO" sz="1400" b="1" i="1" dirty="0" smtClean="0">
                <a:solidFill>
                  <a:schemeClr val="bg1"/>
                </a:solidFill>
                <a:effectLst>
                  <a:glow rad="76200">
                    <a:srgbClr val="001D3A"/>
                  </a:glow>
                </a:effectLst>
                <a:latin typeface="+mj-lt"/>
              </a:rPr>
              <a:t>Proverbio </a:t>
            </a:r>
            <a:r>
              <a:rPr lang="es-CO" sz="1400" b="1" i="1" dirty="0">
                <a:solidFill>
                  <a:schemeClr val="bg1"/>
                </a:solidFill>
                <a:effectLst>
                  <a:glow rad="76200">
                    <a:srgbClr val="001D3A"/>
                  </a:glow>
                </a:effectLst>
                <a:latin typeface="+mj-lt"/>
              </a:rPr>
              <a:t>chino</a:t>
            </a:r>
          </a:p>
        </p:txBody>
      </p:sp>
      <p:sp>
        <p:nvSpPr>
          <p:cNvPr id="11" name="10 Rectángulo"/>
          <p:cNvSpPr/>
          <p:nvPr/>
        </p:nvSpPr>
        <p:spPr>
          <a:xfrm>
            <a:off x="1979712" y="4011910"/>
            <a:ext cx="5184576" cy="615553"/>
          </a:xfrm>
          <a:prstGeom prst="rect">
            <a:avLst/>
          </a:prstGeom>
        </p:spPr>
        <p:txBody>
          <a:bodyPr wrap="square">
            <a:spAutoFit/>
          </a:bodyPr>
          <a:lstStyle/>
          <a:p>
            <a:pPr algn="ctr"/>
            <a:r>
              <a:rPr lang="es-CO" sz="2000" b="1" dirty="0">
                <a:solidFill>
                  <a:schemeClr val="bg1"/>
                </a:solidFill>
                <a:effectLst>
                  <a:glow rad="76200">
                    <a:srgbClr val="001D3A"/>
                  </a:glow>
                </a:effectLst>
                <a:latin typeface="+mj-lt"/>
              </a:rPr>
              <a:t>Una vida no </a:t>
            </a:r>
            <a:r>
              <a:rPr lang="es-CO" sz="2000" b="1" dirty="0" smtClean="0">
                <a:solidFill>
                  <a:schemeClr val="bg1"/>
                </a:solidFill>
                <a:effectLst>
                  <a:glow rad="76200">
                    <a:srgbClr val="001D3A"/>
                  </a:glow>
                </a:effectLst>
                <a:latin typeface="+mj-lt"/>
              </a:rPr>
              <a:t>examinada, </a:t>
            </a:r>
            <a:r>
              <a:rPr lang="es-CO" sz="2000" b="1" dirty="0">
                <a:solidFill>
                  <a:schemeClr val="bg1"/>
                </a:solidFill>
                <a:effectLst>
                  <a:glow rad="76200">
                    <a:srgbClr val="001D3A"/>
                  </a:glow>
                </a:effectLst>
                <a:latin typeface="+mj-lt"/>
              </a:rPr>
              <a:t>no vale la pena </a:t>
            </a:r>
            <a:r>
              <a:rPr lang="es-CO" sz="2000" b="1" dirty="0" smtClean="0">
                <a:solidFill>
                  <a:schemeClr val="bg1"/>
                </a:solidFill>
                <a:effectLst>
                  <a:glow rad="76200">
                    <a:srgbClr val="001D3A"/>
                  </a:glow>
                </a:effectLst>
                <a:latin typeface="+mj-lt"/>
              </a:rPr>
              <a:t>vivirla.</a:t>
            </a:r>
          </a:p>
          <a:p>
            <a:pPr algn="ctr"/>
            <a:r>
              <a:rPr lang="es-CO" sz="1400" b="1" i="1" dirty="0" smtClean="0">
                <a:solidFill>
                  <a:schemeClr val="bg1"/>
                </a:solidFill>
                <a:effectLst>
                  <a:glow rad="76200">
                    <a:srgbClr val="001D3A"/>
                  </a:glow>
                </a:effectLst>
                <a:latin typeface="+mj-lt"/>
              </a:rPr>
              <a:t>Sócrates</a:t>
            </a:r>
            <a:endParaRPr lang="es-CO" sz="1400" b="1" i="1" dirty="0">
              <a:solidFill>
                <a:schemeClr val="bg1"/>
              </a:solidFill>
              <a:effectLst>
                <a:glow rad="76200">
                  <a:srgbClr val="001D3A"/>
                </a:glow>
              </a:effectLst>
              <a:latin typeface="+mj-lt"/>
            </a:endParaRP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Effect transition="in" filter="fade">
                                      <p:cBhvr>
                                        <p:cTn id="1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51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864096" y="588045"/>
            <a:ext cx="4572000" cy="615553"/>
          </a:xfrm>
          <a:prstGeom prst="rect">
            <a:avLst/>
          </a:prstGeom>
        </p:spPr>
        <p:txBody>
          <a:bodyPr>
            <a:spAutoFit/>
          </a:bodyPr>
          <a:lstStyle/>
          <a:p>
            <a:pPr algn="ctr"/>
            <a:r>
              <a:rPr lang="es-CO" sz="2000" b="1" dirty="0">
                <a:solidFill>
                  <a:schemeClr val="bg1"/>
                </a:solidFill>
                <a:effectLst>
                  <a:glow rad="76200">
                    <a:srgbClr val="3B1615"/>
                  </a:glow>
                </a:effectLst>
                <a:latin typeface="+mj-lt"/>
              </a:rPr>
              <a:t>No espere. El tiempo nunca será </a:t>
            </a:r>
            <a:r>
              <a:rPr lang="es-CO" sz="2000" b="1" dirty="0" smtClean="0">
                <a:solidFill>
                  <a:schemeClr val="bg1"/>
                </a:solidFill>
                <a:effectLst>
                  <a:glow rad="76200">
                    <a:srgbClr val="3B1615"/>
                  </a:glow>
                </a:effectLst>
                <a:latin typeface="+mj-lt"/>
              </a:rPr>
              <a:t>justo.</a:t>
            </a:r>
          </a:p>
          <a:p>
            <a:pPr algn="ctr"/>
            <a:r>
              <a:rPr lang="es-CO" sz="1400" b="1" i="1" dirty="0" smtClean="0">
                <a:solidFill>
                  <a:schemeClr val="bg1"/>
                </a:solidFill>
                <a:effectLst>
                  <a:glow rad="76200">
                    <a:srgbClr val="3B1615"/>
                  </a:glow>
                </a:effectLst>
                <a:latin typeface="+mj-lt"/>
              </a:rPr>
              <a:t>Napoleón </a:t>
            </a:r>
            <a:r>
              <a:rPr lang="es-CO" sz="1400" b="1" i="1" dirty="0">
                <a:solidFill>
                  <a:schemeClr val="bg1"/>
                </a:solidFill>
                <a:effectLst>
                  <a:glow rad="76200">
                    <a:srgbClr val="3B1615"/>
                  </a:glow>
                </a:effectLst>
                <a:latin typeface="+mj-lt"/>
              </a:rPr>
              <a:t>Hill</a:t>
            </a:r>
          </a:p>
        </p:txBody>
      </p:sp>
      <p:sp>
        <p:nvSpPr>
          <p:cNvPr id="6" name="5 Rectángulo"/>
          <p:cNvSpPr/>
          <p:nvPr/>
        </p:nvSpPr>
        <p:spPr>
          <a:xfrm>
            <a:off x="1454874" y="3664644"/>
            <a:ext cx="6246440" cy="923330"/>
          </a:xfrm>
          <a:prstGeom prst="rect">
            <a:avLst/>
          </a:prstGeom>
        </p:spPr>
        <p:txBody>
          <a:bodyPr wrap="square">
            <a:spAutoFit/>
          </a:bodyPr>
          <a:lstStyle/>
          <a:p>
            <a:pPr algn="ctr"/>
            <a:r>
              <a:rPr lang="es-CO" sz="2000" b="1" dirty="0">
                <a:solidFill>
                  <a:schemeClr val="bg1"/>
                </a:solidFill>
                <a:effectLst>
                  <a:glow rad="76200">
                    <a:srgbClr val="3B1615"/>
                  </a:glow>
                </a:effectLst>
                <a:latin typeface="+mj-lt"/>
              </a:rPr>
              <a:t>Cada niño es un artista. El problema es cómo seguir siendo artista una vez que </a:t>
            </a:r>
            <a:r>
              <a:rPr lang="es-CO" sz="2000" b="1" dirty="0" smtClean="0">
                <a:solidFill>
                  <a:schemeClr val="bg1"/>
                </a:solidFill>
                <a:effectLst>
                  <a:glow rad="76200">
                    <a:srgbClr val="3B1615"/>
                  </a:glow>
                </a:effectLst>
                <a:latin typeface="+mj-lt"/>
              </a:rPr>
              <a:t>crezca.</a:t>
            </a:r>
          </a:p>
          <a:p>
            <a:pPr algn="ctr"/>
            <a:r>
              <a:rPr lang="es-CO" sz="1400" b="1" i="1" dirty="0" smtClean="0">
                <a:solidFill>
                  <a:schemeClr val="bg1"/>
                </a:solidFill>
                <a:effectLst>
                  <a:glow rad="76200">
                    <a:srgbClr val="3B1615"/>
                  </a:glow>
                </a:effectLst>
                <a:latin typeface="+mj-lt"/>
              </a:rPr>
              <a:t>Pablo </a:t>
            </a:r>
            <a:r>
              <a:rPr lang="es-CO" sz="1400" b="1" i="1" dirty="0">
                <a:solidFill>
                  <a:schemeClr val="bg1"/>
                </a:solidFill>
                <a:effectLst>
                  <a:glow rad="76200">
                    <a:srgbClr val="3B1615"/>
                  </a:glow>
                </a:effectLst>
                <a:latin typeface="+mj-lt"/>
              </a:rPr>
              <a:t>Picasso</a:t>
            </a: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fltVal val="0.5"/>
                                          </p:val>
                                        </p:tav>
                                        <p:tav tm="100000">
                                          <p:val>
                                            <p:strVal val="#ppt_x"/>
                                          </p:val>
                                        </p:tav>
                                      </p:tavLst>
                                    </p:anim>
                                    <p:anim calcmode="lin" valueType="num">
                                      <p:cBhvr>
                                        <p:cTn id="20"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2" name="Picture 10"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 y="0"/>
            <a:ext cx="9143319"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772282" y="555526"/>
            <a:ext cx="5598368" cy="923330"/>
          </a:xfrm>
          <a:prstGeom prst="rect">
            <a:avLst/>
          </a:prstGeom>
        </p:spPr>
        <p:txBody>
          <a:bodyPr wrap="square">
            <a:spAutoFit/>
          </a:bodyPr>
          <a:lstStyle/>
          <a:p>
            <a:pPr algn="ctr"/>
            <a:r>
              <a:rPr lang="es-CO" sz="2000" b="1" dirty="0">
                <a:solidFill>
                  <a:schemeClr val="bg1"/>
                </a:solidFill>
                <a:effectLst>
                  <a:glow rad="76200">
                    <a:srgbClr val="361B00"/>
                  </a:glow>
                </a:effectLst>
                <a:latin typeface="+mj-lt"/>
              </a:rPr>
              <a:t>Nunca se puede cruzar el océano hasta que se tenga el coraje de perder de vista la </a:t>
            </a:r>
            <a:r>
              <a:rPr lang="es-CO" sz="2000" b="1" dirty="0" smtClean="0">
                <a:solidFill>
                  <a:schemeClr val="bg1"/>
                </a:solidFill>
                <a:effectLst>
                  <a:glow rad="76200">
                    <a:srgbClr val="361B00"/>
                  </a:glow>
                </a:effectLst>
                <a:latin typeface="+mj-lt"/>
              </a:rPr>
              <a:t>costa.</a:t>
            </a:r>
          </a:p>
          <a:p>
            <a:pPr algn="ctr"/>
            <a:r>
              <a:rPr lang="es-CO" sz="1400" b="1" i="1" dirty="0" err="1" smtClean="0">
                <a:solidFill>
                  <a:schemeClr val="bg1"/>
                </a:solidFill>
                <a:effectLst>
                  <a:glow rad="76200">
                    <a:srgbClr val="361B00"/>
                  </a:glow>
                </a:effectLst>
                <a:latin typeface="+mj-lt"/>
              </a:rPr>
              <a:t>Cristobal</a:t>
            </a:r>
            <a:r>
              <a:rPr lang="es-CO" sz="1400" b="1" i="1" dirty="0" smtClean="0">
                <a:solidFill>
                  <a:schemeClr val="bg1"/>
                </a:solidFill>
                <a:effectLst>
                  <a:glow rad="76200">
                    <a:srgbClr val="361B00"/>
                  </a:glow>
                </a:effectLst>
                <a:latin typeface="+mj-lt"/>
              </a:rPr>
              <a:t> </a:t>
            </a:r>
            <a:r>
              <a:rPr lang="es-CO" sz="1400" b="1" i="1" dirty="0">
                <a:solidFill>
                  <a:schemeClr val="bg1"/>
                </a:solidFill>
                <a:effectLst>
                  <a:glow rad="76200">
                    <a:srgbClr val="361B00"/>
                  </a:glow>
                </a:effectLst>
                <a:latin typeface="+mj-lt"/>
              </a:rPr>
              <a:t>Colón</a:t>
            </a:r>
          </a:p>
        </p:txBody>
      </p:sp>
      <p:sp>
        <p:nvSpPr>
          <p:cNvPr id="8" name="7 Rectángulo"/>
          <p:cNvSpPr/>
          <p:nvPr/>
        </p:nvSpPr>
        <p:spPr>
          <a:xfrm>
            <a:off x="1187624" y="4011910"/>
            <a:ext cx="6768752" cy="615553"/>
          </a:xfrm>
          <a:prstGeom prst="rect">
            <a:avLst/>
          </a:prstGeom>
        </p:spPr>
        <p:txBody>
          <a:bodyPr wrap="square">
            <a:spAutoFit/>
          </a:bodyPr>
          <a:lstStyle/>
          <a:p>
            <a:pPr algn="ctr"/>
            <a:r>
              <a:rPr lang="es-CO" sz="2000" b="1" dirty="0">
                <a:solidFill>
                  <a:schemeClr val="bg1"/>
                </a:solidFill>
                <a:effectLst>
                  <a:glow rad="76200">
                    <a:srgbClr val="361B00"/>
                  </a:glow>
                </a:effectLst>
                <a:latin typeface="+mj-lt"/>
              </a:rPr>
              <a:t>La inspiración existe, pero tiene que encontrarte </a:t>
            </a:r>
            <a:r>
              <a:rPr lang="es-CO" sz="2000" b="1" dirty="0" smtClean="0">
                <a:solidFill>
                  <a:schemeClr val="bg1"/>
                </a:solidFill>
                <a:effectLst>
                  <a:glow rad="76200">
                    <a:srgbClr val="361B00"/>
                  </a:glow>
                </a:effectLst>
                <a:latin typeface="+mj-lt"/>
              </a:rPr>
              <a:t>trabajando.</a:t>
            </a:r>
          </a:p>
          <a:p>
            <a:pPr algn="ctr"/>
            <a:r>
              <a:rPr lang="es-CO" sz="1400" b="1" i="1" dirty="0" smtClean="0">
                <a:solidFill>
                  <a:schemeClr val="bg1"/>
                </a:solidFill>
                <a:effectLst>
                  <a:glow rad="76200">
                    <a:srgbClr val="361B00"/>
                  </a:glow>
                </a:effectLst>
                <a:latin typeface="+mj-lt"/>
              </a:rPr>
              <a:t>Pablo </a:t>
            </a:r>
            <a:r>
              <a:rPr lang="es-CO" sz="1400" b="1" i="1" dirty="0">
                <a:solidFill>
                  <a:schemeClr val="bg1"/>
                </a:solidFill>
                <a:effectLst>
                  <a:glow rad="76200">
                    <a:srgbClr val="361B00"/>
                  </a:glow>
                </a:effectLst>
                <a:latin typeface="+mj-lt"/>
              </a:rPr>
              <a:t>Picasso</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anim calcmode="lin" valueType="num">
                                      <p:cBhvr>
                                        <p:cTn id="10" dur="1000" fill="hold"/>
                                        <p:tgtEl>
                                          <p:spTgt spid="7"/>
                                        </p:tgtEl>
                                        <p:attrNameLst>
                                          <p:attrName>ppt_x</p:attrName>
                                        </p:attrNameLst>
                                      </p:cBhvr>
                                      <p:tavLst>
                                        <p:tav tm="0">
                                          <p:val>
                                            <p:fltVal val="0.5"/>
                                          </p:val>
                                        </p:tav>
                                        <p:tav tm="100000">
                                          <p:val>
                                            <p:strVal val="#ppt_x"/>
                                          </p:val>
                                        </p:tav>
                                      </p:tavLst>
                                    </p:anim>
                                    <p:anim calcmode="lin" valueType="num">
                                      <p:cBhvr>
                                        <p:cTn id="11" dur="1000" fill="hold"/>
                                        <p:tgtEl>
                                          <p:spTgt spid="7"/>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fltVal val="0"/>
                                          </p:val>
                                        </p:tav>
                                        <p:tav tm="100000">
                                          <p:val>
                                            <p:strVal val="#ppt_w"/>
                                          </p:val>
                                        </p:tav>
                                      </p:tavLst>
                                    </p:anim>
                                    <p:anim calcmode="lin" valueType="num">
                                      <p:cBhvr>
                                        <p:cTn id="17" dur="1000" fill="hold"/>
                                        <p:tgtEl>
                                          <p:spTgt spid="8"/>
                                        </p:tgtEl>
                                        <p:attrNameLst>
                                          <p:attrName>ppt_h</p:attrName>
                                        </p:attrNameLst>
                                      </p:cBhvr>
                                      <p:tavLst>
                                        <p:tav tm="0">
                                          <p:val>
                                            <p:fltVal val="0"/>
                                          </p:val>
                                        </p:tav>
                                        <p:tav tm="100000">
                                          <p:val>
                                            <p:strVal val="#ppt_h"/>
                                          </p:val>
                                        </p:tav>
                                      </p:tavLst>
                                    </p:anim>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fltVal val="0.5"/>
                                          </p:val>
                                        </p:tav>
                                        <p:tav tm="100000">
                                          <p:val>
                                            <p:strVal val="#ppt_x"/>
                                          </p:val>
                                        </p:tav>
                                      </p:tavLst>
                                    </p:anim>
                                    <p:anim calcmode="lin" valueType="num">
                                      <p:cBhvr>
                                        <p:cTn id="20" dur="10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80387" y="568300"/>
            <a:ext cx="7992888" cy="923330"/>
          </a:xfrm>
          <a:prstGeom prst="rect">
            <a:avLst/>
          </a:prstGeom>
        </p:spPr>
        <p:txBody>
          <a:bodyPr wrap="square">
            <a:spAutoFit/>
          </a:bodyPr>
          <a:lstStyle/>
          <a:p>
            <a:pPr algn="ctr"/>
            <a:r>
              <a:rPr lang="es-CO" sz="2000" b="1" dirty="0">
                <a:solidFill>
                  <a:schemeClr val="bg1"/>
                </a:solidFill>
                <a:effectLst>
                  <a:glow rad="76200">
                    <a:schemeClr val="accent4">
                      <a:lumMod val="50000"/>
                    </a:schemeClr>
                  </a:glow>
                </a:effectLst>
                <a:latin typeface="+mj-lt"/>
              </a:rPr>
              <a:t>He aprendido que la gente olvidará lo que dijiste, la gente olvidará lo que hiciste, pero las personas nunca olvidarán cómo los hiciste </a:t>
            </a:r>
            <a:r>
              <a:rPr lang="es-CO" sz="2000" b="1" dirty="0" smtClean="0">
                <a:solidFill>
                  <a:schemeClr val="bg1"/>
                </a:solidFill>
                <a:effectLst>
                  <a:glow rad="76200">
                    <a:schemeClr val="accent4">
                      <a:lumMod val="50000"/>
                    </a:schemeClr>
                  </a:glow>
                </a:effectLst>
                <a:latin typeface="+mj-lt"/>
              </a:rPr>
              <a:t>sentir.</a:t>
            </a:r>
          </a:p>
          <a:p>
            <a:pPr algn="ctr"/>
            <a:r>
              <a:rPr lang="es-CO" sz="1400" b="1" i="1" dirty="0" smtClean="0">
                <a:solidFill>
                  <a:schemeClr val="bg1"/>
                </a:solidFill>
                <a:effectLst>
                  <a:glow rad="76200">
                    <a:schemeClr val="accent4">
                      <a:lumMod val="50000"/>
                    </a:schemeClr>
                  </a:glow>
                </a:effectLst>
                <a:latin typeface="+mj-lt"/>
              </a:rPr>
              <a:t>Maya </a:t>
            </a:r>
            <a:r>
              <a:rPr lang="es-CO" sz="1400" b="1" i="1" dirty="0" err="1">
                <a:solidFill>
                  <a:schemeClr val="bg1"/>
                </a:solidFill>
                <a:effectLst>
                  <a:glow rad="76200">
                    <a:schemeClr val="accent4">
                      <a:lumMod val="50000"/>
                    </a:schemeClr>
                  </a:glow>
                </a:effectLst>
                <a:latin typeface="+mj-lt"/>
              </a:rPr>
              <a:t>Angelou</a:t>
            </a:r>
            <a:endParaRPr lang="es-CO" sz="1400" b="1" i="1" dirty="0">
              <a:solidFill>
                <a:schemeClr val="bg1"/>
              </a:solidFill>
              <a:effectLst>
                <a:glow rad="76200">
                  <a:schemeClr val="accent4">
                    <a:lumMod val="50000"/>
                  </a:schemeClr>
                </a:glow>
              </a:effectLst>
              <a:latin typeface="+mj-lt"/>
            </a:endParaRPr>
          </a:p>
        </p:txBody>
      </p:sp>
      <p:sp>
        <p:nvSpPr>
          <p:cNvPr id="6" name="5 Rectángulo"/>
          <p:cNvSpPr/>
          <p:nvPr/>
        </p:nvSpPr>
        <p:spPr>
          <a:xfrm>
            <a:off x="1763688" y="4011910"/>
            <a:ext cx="5616624" cy="615553"/>
          </a:xfrm>
          <a:prstGeom prst="rect">
            <a:avLst/>
          </a:prstGeom>
        </p:spPr>
        <p:txBody>
          <a:bodyPr wrap="square">
            <a:spAutoFit/>
          </a:bodyPr>
          <a:lstStyle/>
          <a:p>
            <a:pPr algn="ctr"/>
            <a:r>
              <a:rPr lang="es-CO" sz="2000" b="1" dirty="0">
                <a:solidFill>
                  <a:schemeClr val="bg1"/>
                </a:solidFill>
                <a:effectLst>
                  <a:glow rad="76200">
                    <a:schemeClr val="accent4">
                      <a:lumMod val="50000"/>
                    </a:schemeClr>
                  </a:glow>
                </a:effectLst>
                <a:latin typeface="+mj-lt"/>
              </a:rPr>
              <a:t>Ganar no lo es todo, pero el deseo de ganar si lo </a:t>
            </a:r>
            <a:r>
              <a:rPr lang="es-CO" sz="2000" b="1" dirty="0" smtClean="0">
                <a:solidFill>
                  <a:schemeClr val="bg1"/>
                </a:solidFill>
                <a:effectLst>
                  <a:glow rad="76200">
                    <a:schemeClr val="accent4">
                      <a:lumMod val="50000"/>
                    </a:schemeClr>
                  </a:glow>
                </a:effectLst>
                <a:latin typeface="+mj-lt"/>
              </a:rPr>
              <a:t>es.</a:t>
            </a:r>
          </a:p>
          <a:p>
            <a:pPr algn="ctr"/>
            <a:r>
              <a:rPr lang="es-CO" sz="1400" b="1" i="1" dirty="0" err="1" smtClean="0">
                <a:solidFill>
                  <a:schemeClr val="bg1"/>
                </a:solidFill>
                <a:effectLst>
                  <a:glow rad="76200">
                    <a:schemeClr val="accent4">
                      <a:lumMod val="50000"/>
                    </a:schemeClr>
                  </a:glow>
                </a:effectLst>
                <a:latin typeface="+mj-lt"/>
              </a:rPr>
              <a:t>Vince</a:t>
            </a:r>
            <a:r>
              <a:rPr lang="es-CO" sz="1400" b="1" i="1" dirty="0" smtClean="0">
                <a:solidFill>
                  <a:schemeClr val="bg1"/>
                </a:solidFill>
                <a:effectLst>
                  <a:glow rad="76200">
                    <a:schemeClr val="accent4">
                      <a:lumMod val="50000"/>
                    </a:schemeClr>
                  </a:glow>
                </a:effectLst>
                <a:latin typeface="+mj-lt"/>
              </a:rPr>
              <a:t> </a:t>
            </a:r>
            <a:r>
              <a:rPr lang="es-CO" sz="1400" b="1" i="1" dirty="0">
                <a:solidFill>
                  <a:schemeClr val="bg1"/>
                </a:solidFill>
                <a:effectLst>
                  <a:glow rad="76200">
                    <a:schemeClr val="accent4">
                      <a:lumMod val="50000"/>
                    </a:schemeClr>
                  </a:glow>
                </a:effectLst>
                <a:latin typeface="+mj-lt"/>
              </a:rPr>
              <a:t>Lombardi</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997968" y="568300"/>
            <a:ext cx="5166320" cy="923330"/>
          </a:xfrm>
          <a:prstGeom prst="rect">
            <a:avLst/>
          </a:prstGeom>
        </p:spPr>
        <p:txBody>
          <a:bodyPr wrap="square">
            <a:spAutoFit/>
          </a:bodyPr>
          <a:lstStyle/>
          <a:p>
            <a:pPr algn="ctr"/>
            <a:r>
              <a:rPr lang="es-CO" sz="2000" b="1" dirty="0">
                <a:solidFill>
                  <a:schemeClr val="bg1"/>
                </a:solidFill>
                <a:effectLst>
                  <a:glow rad="76200">
                    <a:srgbClr val="001D3A"/>
                  </a:glow>
                </a:effectLst>
                <a:latin typeface="+mj-lt"/>
              </a:rPr>
              <a:t>Yo no soy un producto de mis circunstancias. Soy un producto de mis </a:t>
            </a:r>
            <a:r>
              <a:rPr lang="es-CO" sz="2000" b="1" dirty="0" smtClean="0">
                <a:solidFill>
                  <a:schemeClr val="bg1"/>
                </a:solidFill>
                <a:effectLst>
                  <a:glow rad="76200">
                    <a:srgbClr val="001D3A"/>
                  </a:glow>
                </a:effectLst>
                <a:latin typeface="+mj-lt"/>
              </a:rPr>
              <a:t>decisiones.</a:t>
            </a:r>
          </a:p>
          <a:p>
            <a:pPr algn="ctr"/>
            <a:r>
              <a:rPr lang="es-CO" sz="1400" b="1" i="1" dirty="0" smtClean="0">
                <a:solidFill>
                  <a:schemeClr val="bg1"/>
                </a:solidFill>
                <a:effectLst>
                  <a:glow rad="76200">
                    <a:srgbClr val="001D3A"/>
                  </a:glow>
                </a:effectLst>
                <a:latin typeface="+mj-lt"/>
              </a:rPr>
              <a:t>Stephen </a:t>
            </a:r>
            <a:r>
              <a:rPr lang="es-CO" sz="1400" b="1" i="1" dirty="0" err="1">
                <a:solidFill>
                  <a:schemeClr val="bg1"/>
                </a:solidFill>
                <a:effectLst>
                  <a:glow rad="76200">
                    <a:srgbClr val="001D3A"/>
                  </a:glow>
                </a:effectLst>
                <a:latin typeface="+mj-lt"/>
              </a:rPr>
              <a:t>Covey</a:t>
            </a:r>
            <a:endParaRPr lang="es-CO" sz="1400" b="1" i="1" dirty="0">
              <a:solidFill>
                <a:schemeClr val="bg1"/>
              </a:solidFill>
              <a:effectLst>
                <a:glow rad="76200">
                  <a:srgbClr val="001D3A"/>
                </a:glow>
              </a:effectLst>
              <a:latin typeface="+mj-lt"/>
            </a:endParaRPr>
          </a:p>
        </p:txBody>
      </p:sp>
      <p:sp>
        <p:nvSpPr>
          <p:cNvPr id="7" name="6 Rectángulo"/>
          <p:cNvSpPr/>
          <p:nvPr/>
        </p:nvSpPr>
        <p:spPr>
          <a:xfrm>
            <a:off x="899592" y="3972421"/>
            <a:ext cx="7344816" cy="615553"/>
          </a:xfrm>
          <a:prstGeom prst="rect">
            <a:avLst/>
          </a:prstGeom>
        </p:spPr>
        <p:txBody>
          <a:bodyPr wrap="square">
            <a:spAutoFit/>
          </a:bodyPr>
          <a:lstStyle/>
          <a:p>
            <a:pPr algn="ctr"/>
            <a:r>
              <a:rPr lang="es-CO" sz="2000" b="1" dirty="0">
                <a:solidFill>
                  <a:schemeClr val="bg1"/>
                </a:solidFill>
                <a:effectLst>
                  <a:glow rad="76200">
                    <a:srgbClr val="001D3A"/>
                  </a:glow>
                </a:effectLst>
                <a:latin typeface="+mj-lt"/>
              </a:rPr>
              <a:t>Tanto si piensas que puedes o piensas que no puedes, tienes </a:t>
            </a:r>
            <a:r>
              <a:rPr lang="es-CO" sz="2000" b="1" dirty="0" smtClean="0">
                <a:solidFill>
                  <a:schemeClr val="bg1"/>
                </a:solidFill>
                <a:effectLst>
                  <a:glow rad="76200">
                    <a:srgbClr val="001D3A"/>
                  </a:glow>
                </a:effectLst>
                <a:latin typeface="+mj-lt"/>
              </a:rPr>
              <a:t>razón.</a:t>
            </a:r>
          </a:p>
          <a:p>
            <a:pPr algn="ctr"/>
            <a:r>
              <a:rPr lang="es-CO" sz="1400" b="1" i="1" dirty="0" smtClean="0">
                <a:solidFill>
                  <a:schemeClr val="bg1"/>
                </a:solidFill>
                <a:effectLst>
                  <a:glow rad="76200">
                    <a:srgbClr val="001D3A"/>
                  </a:glow>
                </a:effectLst>
                <a:latin typeface="+mj-lt"/>
              </a:rPr>
              <a:t>Henry </a:t>
            </a:r>
            <a:r>
              <a:rPr lang="es-CO" sz="1400" b="1" i="1" dirty="0">
                <a:solidFill>
                  <a:schemeClr val="bg1"/>
                </a:solidFill>
                <a:effectLst>
                  <a:glow rad="76200">
                    <a:srgbClr val="001D3A"/>
                  </a:glow>
                </a:effectLst>
                <a:latin typeface="+mj-lt"/>
              </a:rPr>
              <a:t>Ford</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anim calcmode="lin" valueType="num">
                                      <p:cBhvr>
                                        <p:cTn id="10" dur="1000" fill="hold"/>
                                        <p:tgtEl>
                                          <p:spTgt spid="6"/>
                                        </p:tgtEl>
                                        <p:attrNameLst>
                                          <p:attrName>ppt_x</p:attrName>
                                        </p:attrNameLst>
                                      </p:cBhvr>
                                      <p:tavLst>
                                        <p:tav tm="0">
                                          <p:val>
                                            <p:fltVal val="0.5"/>
                                          </p:val>
                                        </p:tav>
                                        <p:tav tm="100000">
                                          <p:val>
                                            <p:strVal val="#ppt_x"/>
                                          </p:val>
                                        </p:tav>
                                      </p:tavLst>
                                    </p:anim>
                                    <p:anim calcmode="lin" valueType="num">
                                      <p:cBhvr>
                                        <p:cTn id="11" dur="1000" fill="hold"/>
                                        <p:tgtEl>
                                          <p:spTgt spid="6"/>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fltVal val="0.5"/>
                                          </p:val>
                                        </p:tav>
                                        <p:tav tm="100000">
                                          <p:val>
                                            <p:strVal val="#ppt_x"/>
                                          </p:val>
                                        </p:tav>
                                      </p:tavLst>
                                    </p:anim>
                                    <p:anim calcmode="lin" valueType="num">
                                      <p:cBhvr>
                                        <p:cTn id="20" dur="10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37928" y="555526"/>
            <a:ext cx="5886400" cy="923330"/>
          </a:xfrm>
          <a:prstGeom prst="rect">
            <a:avLst/>
          </a:prstGeom>
        </p:spPr>
        <p:txBody>
          <a:bodyPr wrap="square">
            <a:spAutoFit/>
          </a:bodyPr>
          <a:lstStyle/>
          <a:p>
            <a:pPr algn="ctr"/>
            <a:r>
              <a:rPr lang="es-CO" sz="2000" b="1" dirty="0">
                <a:solidFill>
                  <a:schemeClr val="bg1"/>
                </a:solidFill>
                <a:effectLst>
                  <a:glow rad="76200">
                    <a:srgbClr val="001A00"/>
                  </a:glow>
                </a:effectLst>
                <a:latin typeface="+mj-lt"/>
              </a:rPr>
              <a:t>Los dos días más importantes en tu vida son los días que naces y el día que averigües por </a:t>
            </a:r>
            <a:r>
              <a:rPr lang="es-CO" sz="2000" b="1" dirty="0" smtClean="0">
                <a:solidFill>
                  <a:schemeClr val="bg1"/>
                </a:solidFill>
                <a:effectLst>
                  <a:glow rad="76200">
                    <a:srgbClr val="001A00"/>
                  </a:glow>
                </a:effectLst>
                <a:latin typeface="+mj-lt"/>
              </a:rPr>
              <a:t>qué.</a:t>
            </a:r>
          </a:p>
          <a:p>
            <a:pPr algn="ctr"/>
            <a:r>
              <a:rPr lang="es-CO" sz="1400" b="1" i="1" dirty="0" smtClean="0">
                <a:solidFill>
                  <a:schemeClr val="bg1"/>
                </a:solidFill>
                <a:effectLst>
                  <a:glow rad="76200">
                    <a:srgbClr val="001A00"/>
                  </a:glow>
                </a:effectLst>
                <a:latin typeface="+mj-lt"/>
              </a:rPr>
              <a:t>Mark </a:t>
            </a:r>
            <a:r>
              <a:rPr lang="es-CO" sz="1400" b="1" i="1" dirty="0" err="1">
                <a:solidFill>
                  <a:schemeClr val="bg1"/>
                </a:solidFill>
                <a:effectLst>
                  <a:glow rad="76200">
                    <a:srgbClr val="001A00"/>
                  </a:glow>
                </a:effectLst>
                <a:latin typeface="+mj-lt"/>
              </a:rPr>
              <a:t>Twain</a:t>
            </a:r>
            <a:endParaRPr lang="es-CO" sz="1400" b="1" i="1" dirty="0">
              <a:solidFill>
                <a:schemeClr val="bg1"/>
              </a:solidFill>
              <a:effectLst>
                <a:glow rad="76200">
                  <a:srgbClr val="001A00"/>
                </a:glow>
              </a:effectLst>
              <a:latin typeface="+mj-lt"/>
            </a:endParaRPr>
          </a:p>
        </p:txBody>
      </p:sp>
      <p:sp>
        <p:nvSpPr>
          <p:cNvPr id="6" name="5 CuadroTexto"/>
          <p:cNvSpPr txBox="1"/>
          <p:nvPr/>
        </p:nvSpPr>
        <p:spPr>
          <a:xfrm>
            <a:off x="2833417" y="3048572"/>
            <a:ext cx="3499291" cy="1384995"/>
          </a:xfrm>
          <a:prstGeom prst="rect">
            <a:avLst/>
          </a:prstGeom>
          <a:noFill/>
        </p:spPr>
        <p:txBody>
          <a:bodyPr wrap="none" rtlCol="0">
            <a:spAutoFit/>
          </a:bodyPr>
          <a:lstStyle/>
          <a:p>
            <a:pPr algn="ctr"/>
            <a:r>
              <a:rPr lang="es-CO" sz="1400" b="1" dirty="0" smtClean="0">
                <a:solidFill>
                  <a:schemeClr val="bg1"/>
                </a:solidFill>
                <a:effectLst>
                  <a:glow rad="76200">
                    <a:schemeClr val="tx1">
                      <a:lumMod val="85000"/>
                      <a:lumOff val="15000"/>
                    </a:schemeClr>
                  </a:glow>
                </a:effectLst>
                <a:latin typeface="+mj-lt"/>
              </a:rPr>
              <a:t>Música:</a:t>
            </a:r>
          </a:p>
          <a:p>
            <a:pPr algn="ctr"/>
            <a:r>
              <a:rPr lang="fr-FR" sz="1400" b="1" dirty="0" err="1">
                <a:solidFill>
                  <a:schemeClr val="bg1"/>
                </a:solidFill>
                <a:effectLst>
                  <a:glow rad="76200">
                    <a:schemeClr val="tx1">
                      <a:lumMod val="85000"/>
                      <a:lumOff val="15000"/>
                    </a:schemeClr>
                  </a:glow>
                </a:effectLst>
                <a:latin typeface="+mj-lt"/>
              </a:rPr>
              <a:t>Alegría</a:t>
            </a:r>
            <a:r>
              <a:rPr lang="fr-FR" sz="1400" b="1" dirty="0">
                <a:solidFill>
                  <a:schemeClr val="bg1"/>
                </a:solidFill>
                <a:effectLst>
                  <a:glow rad="76200">
                    <a:schemeClr val="tx1">
                      <a:lumMod val="85000"/>
                      <a:lumOff val="15000"/>
                    </a:schemeClr>
                  </a:glow>
                </a:effectLst>
                <a:latin typeface="+mj-lt"/>
              </a:rPr>
              <a:t> (René </a:t>
            </a:r>
            <a:r>
              <a:rPr lang="fr-FR" sz="1400" b="1" dirty="0" err="1">
                <a:solidFill>
                  <a:schemeClr val="bg1"/>
                </a:solidFill>
                <a:effectLst>
                  <a:glow rad="76200">
                    <a:schemeClr val="tx1">
                      <a:lumMod val="85000"/>
                      <a:lumOff val="15000"/>
                    </a:schemeClr>
                  </a:glow>
                </a:effectLst>
                <a:latin typeface="+mj-lt"/>
              </a:rPr>
              <a:t>Dupéré</a:t>
            </a:r>
            <a:r>
              <a:rPr lang="fr-FR" sz="1400" b="1" dirty="0">
                <a:solidFill>
                  <a:schemeClr val="bg1"/>
                </a:solidFill>
                <a:effectLst>
                  <a:glow rad="76200">
                    <a:schemeClr val="tx1">
                      <a:lumMod val="85000"/>
                      <a:lumOff val="15000"/>
                    </a:schemeClr>
                  </a:glow>
                </a:effectLst>
                <a:latin typeface="+mj-lt"/>
              </a:rPr>
              <a:t>) - </a:t>
            </a:r>
            <a:r>
              <a:rPr lang="fr-FR" sz="1400" b="1" i="1" dirty="0">
                <a:solidFill>
                  <a:schemeClr val="bg1"/>
                </a:solidFill>
                <a:effectLst>
                  <a:glow rad="76200">
                    <a:schemeClr val="tx1">
                      <a:lumMod val="85000"/>
                      <a:lumOff val="15000"/>
                    </a:schemeClr>
                  </a:glow>
                </a:effectLst>
                <a:latin typeface="+mj-lt"/>
              </a:rPr>
              <a:t>Instrumental </a:t>
            </a:r>
            <a:r>
              <a:rPr lang="fr-FR" sz="1400" b="1" i="1" dirty="0" err="1" smtClean="0">
                <a:solidFill>
                  <a:schemeClr val="bg1"/>
                </a:solidFill>
                <a:effectLst>
                  <a:glow rad="76200">
                    <a:schemeClr val="tx1">
                      <a:lumMod val="85000"/>
                      <a:lumOff val="15000"/>
                    </a:schemeClr>
                  </a:glow>
                </a:effectLst>
                <a:latin typeface="+mj-lt"/>
              </a:rPr>
              <a:t>Andino</a:t>
            </a:r>
            <a:endParaRPr lang="fr-FR" sz="1400" b="1" i="1" dirty="0" smtClean="0">
              <a:solidFill>
                <a:schemeClr val="bg1"/>
              </a:solidFill>
              <a:effectLst>
                <a:glow rad="76200">
                  <a:schemeClr val="tx1">
                    <a:lumMod val="85000"/>
                    <a:lumOff val="15000"/>
                  </a:schemeClr>
                </a:glow>
              </a:effectLst>
              <a:latin typeface="+mj-lt"/>
            </a:endParaRPr>
          </a:p>
          <a:p>
            <a:pPr algn="ctr"/>
            <a:endParaRPr lang="fr-FR" sz="1400" b="1" dirty="0">
              <a:solidFill>
                <a:schemeClr val="bg1"/>
              </a:solidFill>
              <a:effectLst>
                <a:glow rad="76200">
                  <a:schemeClr val="tx1">
                    <a:lumMod val="85000"/>
                    <a:lumOff val="15000"/>
                  </a:schemeClr>
                </a:glow>
              </a:effectLst>
              <a:latin typeface="+mj-lt"/>
            </a:endParaRPr>
          </a:p>
          <a:p>
            <a:pPr algn="ctr"/>
            <a:r>
              <a:rPr lang="fr-FR" sz="1400" b="1" dirty="0" err="1" smtClean="0">
                <a:solidFill>
                  <a:schemeClr val="bg1"/>
                </a:solidFill>
                <a:effectLst>
                  <a:glow rad="76200">
                    <a:schemeClr val="tx1">
                      <a:lumMod val="85000"/>
                      <a:lumOff val="15000"/>
                    </a:schemeClr>
                  </a:glow>
                </a:effectLst>
                <a:latin typeface="+mj-lt"/>
              </a:rPr>
              <a:t>Realización</a:t>
            </a:r>
            <a:r>
              <a:rPr lang="fr-FR" sz="1400" b="1" dirty="0" smtClean="0">
                <a:solidFill>
                  <a:schemeClr val="bg1"/>
                </a:solidFill>
                <a:effectLst>
                  <a:glow rad="76200">
                    <a:schemeClr val="tx1">
                      <a:lumMod val="85000"/>
                      <a:lumOff val="15000"/>
                    </a:schemeClr>
                  </a:glow>
                </a:effectLst>
                <a:latin typeface="+mj-lt"/>
              </a:rPr>
              <a:t> </a:t>
            </a:r>
            <a:r>
              <a:rPr lang="fr-FR" sz="1400" b="1" dirty="0" err="1" smtClean="0">
                <a:solidFill>
                  <a:schemeClr val="bg1"/>
                </a:solidFill>
                <a:effectLst>
                  <a:glow rad="76200">
                    <a:schemeClr val="tx1">
                      <a:lumMod val="85000"/>
                      <a:lumOff val="15000"/>
                    </a:schemeClr>
                  </a:glow>
                </a:effectLst>
                <a:latin typeface="+mj-lt"/>
              </a:rPr>
              <a:t>general</a:t>
            </a:r>
            <a:r>
              <a:rPr lang="fr-FR" sz="1400" b="1" dirty="0" smtClean="0">
                <a:solidFill>
                  <a:schemeClr val="bg1"/>
                </a:solidFill>
                <a:effectLst>
                  <a:glow rad="76200">
                    <a:schemeClr val="tx1">
                      <a:lumMod val="85000"/>
                      <a:lumOff val="15000"/>
                    </a:schemeClr>
                  </a:glow>
                </a:effectLst>
                <a:latin typeface="+mj-lt"/>
              </a:rPr>
              <a:t>:</a:t>
            </a:r>
          </a:p>
          <a:p>
            <a:pPr algn="ctr"/>
            <a:r>
              <a:rPr lang="fr-FR" sz="1400" b="1" i="1" dirty="0" smtClean="0">
                <a:solidFill>
                  <a:schemeClr val="bg1"/>
                </a:solidFill>
                <a:effectLst>
                  <a:glow rad="76200">
                    <a:schemeClr val="tx1">
                      <a:lumMod val="85000"/>
                      <a:lumOff val="15000"/>
                    </a:schemeClr>
                  </a:glow>
                </a:effectLst>
                <a:latin typeface="+mj-lt"/>
              </a:rPr>
              <a:t>Rodrigo Valencia </a:t>
            </a:r>
            <a:r>
              <a:rPr lang="fr-FR" sz="1400" b="1" i="1" dirty="0" err="1" smtClean="0">
                <a:solidFill>
                  <a:schemeClr val="bg1"/>
                </a:solidFill>
                <a:effectLst>
                  <a:glow rad="76200">
                    <a:schemeClr val="tx1">
                      <a:lumMod val="85000"/>
                      <a:lumOff val="15000"/>
                    </a:schemeClr>
                  </a:glow>
                </a:effectLst>
                <a:latin typeface="+mj-lt"/>
              </a:rPr>
              <a:t>Cardona</a:t>
            </a:r>
            <a:endParaRPr lang="fr-FR" sz="1400" b="1" i="1" dirty="0" smtClean="0">
              <a:solidFill>
                <a:schemeClr val="bg1"/>
              </a:solidFill>
              <a:effectLst>
                <a:glow rad="76200">
                  <a:schemeClr val="tx1">
                    <a:lumMod val="85000"/>
                    <a:lumOff val="15000"/>
                  </a:schemeClr>
                </a:glow>
              </a:effectLst>
              <a:latin typeface="+mj-lt"/>
            </a:endParaRPr>
          </a:p>
          <a:p>
            <a:pPr algn="ctr"/>
            <a:r>
              <a:rPr lang="fr-FR" sz="1400" b="1" dirty="0" smtClean="0">
                <a:solidFill>
                  <a:schemeClr val="bg1"/>
                </a:solidFill>
                <a:effectLst>
                  <a:glow rad="76200">
                    <a:schemeClr val="tx1">
                      <a:lumMod val="85000"/>
                      <a:lumOff val="15000"/>
                    </a:schemeClr>
                  </a:glow>
                </a:effectLst>
                <a:latin typeface="+mj-lt"/>
              </a:rPr>
              <a:t>Medellín-</a:t>
            </a:r>
            <a:r>
              <a:rPr lang="fr-FR" sz="1400" b="1" dirty="0" err="1" smtClean="0">
                <a:solidFill>
                  <a:schemeClr val="bg1"/>
                </a:solidFill>
                <a:effectLst>
                  <a:glow rad="76200">
                    <a:schemeClr val="tx1">
                      <a:lumMod val="85000"/>
                      <a:lumOff val="15000"/>
                    </a:schemeClr>
                  </a:glow>
                </a:effectLst>
                <a:latin typeface="+mj-lt"/>
              </a:rPr>
              <a:t>Colombia</a:t>
            </a:r>
            <a:endParaRPr lang="es-CO" sz="1400" b="1" dirty="0">
              <a:solidFill>
                <a:schemeClr val="bg1"/>
              </a:solidFill>
              <a:effectLst>
                <a:glow rad="76200">
                  <a:schemeClr val="tx1">
                    <a:lumMod val="85000"/>
                    <a:lumOff val="15000"/>
                  </a:schemeClr>
                </a:glow>
              </a:effectLst>
              <a:latin typeface="+mj-lt"/>
            </a:endParaRP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anim calcmode="lin" valueType="num">
                                      <p:cBhvr>
                                        <p:cTn id="10" dur="1000" fill="hold"/>
                                        <p:tgtEl>
                                          <p:spTgt spid="5"/>
                                        </p:tgtEl>
                                        <p:attrNameLst>
                                          <p:attrName>ppt_x</p:attrName>
                                        </p:attrNameLst>
                                      </p:cBhvr>
                                      <p:tavLst>
                                        <p:tav tm="0">
                                          <p:val>
                                            <p:fltVal val="0.5"/>
                                          </p:val>
                                        </p:tav>
                                        <p:tav tm="100000">
                                          <p:val>
                                            <p:strVal val="#ppt_x"/>
                                          </p:val>
                                        </p:tav>
                                      </p:tavLst>
                                    </p:anim>
                                    <p:anim calcmode="lin" valueType="num">
                                      <p:cBhvr>
                                        <p:cTn id="11" dur="10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500" fill="hold"/>
                                        <p:tgtEl>
                                          <p:spTgt spid="6"/>
                                        </p:tgtEl>
                                        <p:attrNameLst>
                                          <p:attrName>ppt_w</p:attrName>
                                        </p:attrNameLst>
                                      </p:cBhvr>
                                      <p:tavLst>
                                        <p:tav tm="0">
                                          <p:val>
                                            <p:fltVal val="0"/>
                                          </p:val>
                                        </p:tav>
                                        <p:tav tm="100000">
                                          <p:val>
                                            <p:strVal val="#ppt_w"/>
                                          </p:val>
                                        </p:tav>
                                      </p:tavLst>
                                    </p:anim>
                                    <p:anim calcmode="lin" valueType="num">
                                      <p:cBhvr>
                                        <p:cTn id="17" dur="1500" fill="hold"/>
                                        <p:tgtEl>
                                          <p:spTgt spid="6"/>
                                        </p:tgtEl>
                                        <p:attrNameLst>
                                          <p:attrName>ppt_h</p:attrName>
                                        </p:attrNameLst>
                                      </p:cBhvr>
                                      <p:tavLst>
                                        <p:tav tm="0">
                                          <p:val>
                                            <p:fltVal val="0"/>
                                          </p:val>
                                        </p:tav>
                                        <p:tav tm="100000">
                                          <p:val>
                                            <p:strVal val="#ppt_h"/>
                                          </p:val>
                                        </p:tav>
                                      </p:tavLst>
                                    </p:anim>
                                    <p:animEffect transition="in" filter="fade">
                                      <p:cBhvr>
                                        <p:cTn id="18"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1806</TotalTime>
  <Words>617</Words>
  <Application>Microsoft Office PowerPoint</Application>
  <PresentationFormat>Presentación en pantalla (16:9)</PresentationFormat>
  <Paragraphs>89</Paragraphs>
  <Slides>15</Slides>
  <Notes>4</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117</cp:revision>
  <dcterms:created xsi:type="dcterms:W3CDTF">2013-05-29T02:56:16Z</dcterms:created>
  <dcterms:modified xsi:type="dcterms:W3CDTF">2014-04-04T23:12:12Z</dcterms:modified>
</cp:coreProperties>
</file>