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  <p:sldMasterId id="2147483700" r:id="rId2"/>
  </p:sldMasterIdLst>
  <p:notesMasterIdLst>
    <p:notesMasterId r:id="rId19"/>
  </p:notesMasterIdLst>
  <p:sldIdLst>
    <p:sldId id="270" r:id="rId3"/>
    <p:sldId id="263" r:id="rId4"/>
    <p:sldId id="256" r:id="rId5"/>
    <p:sldId id="257" r:id="rId6"/>
    <p:sldId id="262" r:id="rId7"/>
    <p:sldId id="261" r:id="rId8"/>
    <p:sldId id="260" r:id="rId9"/>
    <p:sldId id="258" r:id="rId10"/>
    <p:sldId id="266" r:id="rId11"/>
    <p:sldId id="264" r:id="rId12"/>
    <p:sldId id="268" r:id="rId13"/>
    <p:sldId id="267" r:id="rId14"/>
    <p:sldId id="265" r:id="rId15"/>
    <p:sldId id="259" r:id="rId16"/>
    <p:sldId id="271" r:id="rId17"/>
    <p:sldId id="272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xHhoMCTNdoCZRNq7WpHew==" hashData="NVKyfjRqaPulTL4kqTTPTJYPzmrD3DguN/TyzEX5LlCBdYv219OUNn/sKnGeO4Orr4Ct6I2ftm5fc0lwsrkq5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3842"/>
    <a:srgbClr val="00FFFF"/>
    <a:srgbClr val="0000FF"/>
    <a:srgbClr val="FF3300"/>
    <a:srgbClr val="EC40BF"/>
    <a:srgbClr val="66FF66"/>
    <a:srgbClr val="990033"/>
    <a:srgbClr val="CC99FF"/>
    <a:srgbClr val="FF6699"/>
    <a:srgbClr val="A933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9291B4-7927-4726-A100-549076C04229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A848E7-9B00-461D-9366-FC6F753DEFA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1051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A848E7-9B00-461D-9366-FC6F753DEFA6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7879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2021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46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6734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1279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439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8086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9834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3784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748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8649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27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70936-1FA2-406B-BE6A-543347526851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736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0409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363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254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2598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77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0279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064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2955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6987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327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3F3F-0EB5-4561-8766-EF70414B7866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8B1E0-1B58-499C-8011-5A1E06F61C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2013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A06E9F-BBEC-4A78-BF8F-8A6C2F2ADD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145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33974" y="161366"/>
            <a:ext cx="82296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Frases   Hermosas</a:t>
            </a:r>
          </a:p>
        </p:txBody>
      </p:sp>
    </p:spTree>
    <p:extLst>
      <p:ext uri="{BB962C8B-B14F-4D97-AF65-F5344CB8AC3E}">
        <p14:creationId xmlns:p14="http://schemas.microsoft.com/office/powerpoint/2010/main" val="396050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000">
        <p:sndAc>
          <p:stSnd>
            <p:snd r:embed="rId2" name="Richard Clayderman   Le Couer Emerveille.wav"/>
          </p:stSnd>
        </p:sndAc>
      </p:transition>
    </mc:Choice>
    <mc:Fallback xmlns="">
      <p:transition advTm="6000">
        <p:sndAc>
          <p:stSnd>
            <p:snd r:embed="rId4" name="Richard Clayderman   Le Couer Emerve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1.11111E-6 C 0.01198 -0.01805 0.03294 -0.04398 0.05794 -0.04398 C 0.09492 -0.04398 0.125 -0.0169 0.125 0.0169 C 0.125 0.02801 0.12201 0.03796 0.11602 0.04699 C 0.11706 0.04699 0 0.18195 0 0.1831 C 0 0.18195 -0.11706 0.04699 -0.11602 0.04699 C -0.12201 0.03796 -0.125 0.02801 -0.125 0.0169 C -0.125 -0.0169 -0.09492 -0.04398 -0.0569 -0.04398 C -0.03294 -0.04398 -0.01198 -0.01805 0 -1.11111E-6 Z " pathEditMode="relative" rAng="0" ptsTypes="AAAAAAA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563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0" y="522678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lumMod val="20000"/>
                      <a:lumOff val="80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RECUERDA</a:t>
            </a:r>
            <a:r>
              <a:rPr lang="es-ES" sz="3600" b="1" dirty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lumMod val="20000"/>
                      <a:lumOff val="80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>
                <a:ln w="0"/>
                <a:solidFill>
                  <a:srgbClr val="FF0000"/>
                </a:solidFill>
                <a:effectLst>
                  <a:glow rad="228600">
                    <a:schemeClr val="accent2">
                      <a:lumMod val="20000"/>
                      <a:lumOff val="80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con placer tus escaladas, olvida las desilusiones del descenso..</a:t>
            </a:r>
          </a:p>
        </p:txBody>
      </p:sp>
      <p:pic>
        <p:nvPicPr>
          <p:cNvPr id="1032" name="Picture 8" descr="http://i950.photobucket.com/albums/ad343/elrinconcito/gifs/Animales-Insectos/Mariposas/GIF0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04769">
            <a:off x="1912474" y="382476"/>
            <a:ext cx="1152525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i950.photobucket.com/albums/ad343/elrinconcito/gifs/Animales-Insectos/Mariposas/GIF0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01760">
            <a:off x="473144" y="232720"/>
            <a:ext cx="1152525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://i950.photobucket.com/albums/ad343/elrinconcito/gifs/Animales-Insectos/Mariposas/GIF0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91224">
            <a:off x="197948" y="1243711"/>
            <a:ext cx="1152525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i950.photobucket.com/albums/ad343/elrinconcito/gifs/Animales-Insectos/Mariposas/GIF0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91224">
            <a:off x="3751199" y="109328"/>
            <a:ext cx="1152525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185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ageCurlDoub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1"/>
            <a:ext cx="9143999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5" y="-1"/>
            <a:ext cx="6131863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859" y="0"/>
            <a:ext cx="6060142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991733" y="4875072"/>
            <a:ext cx="437812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3600" b="1" dirty="0">
                <a:ln/>
                <a:effectLst/>
                <a:latin typeface="Monotype Corsiva" panose="03010101010201010101" pitchFamily="66" charset="0"/>
              </a:rPr>
              <a:t>MIRA en tu jardín</a:t>
            </a:r>
          </a:p>
          <a:p>
            <a:pPr algn="ctr"/>
            <a:r>
              <a:rPr lang="es-ES" sz="3600" b="1" dirty="0">
                <a:ln/>
                <a:effectLst/>
                <a:latin typeface="Monotype Corsiva" panose="03010101010201010101" pitchFamily="66" charset="0"/>
              </a:rPr>
              <a:t>las rosas entreabiertas y </a:t>
            </a:r>
          </a:p>
          <a:p>
            <a:pPr algn="ctr"/>
            <a:r>
              <a:rPr lang="es-ES" sz="3600" b="1" dirty="0">
                <a:ln/>
                <a:effectLst/>
                <a:latin typeface="Monotype Corsiva" panose="03010101010201010101" pitchFamily="66" charset="0"/>
              </a:rPr>
              <a:t>nunca los pétalos caídos..</a:t>
            </a:r>
          </a:p>
        </p:txBody>
      </p:sp>
    </p:spTree>
    <p:extLst>
      <p:ext uri="{BB962C8B-B14F-4D97-AF65-F5344CB8AC3E}">
        <p14:creationId xmlns:p14="http://schemas.microsoft.com/office/powerpoint/2010/main" val="3234631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296290" y="336177"/>
            <a:ext cx="43717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3200" b="1" dirty="0">
                <a:ln/>
                <a:effectLst/>
                <a:latin typeface="Monotype Corsiva" panose="03010101010201010101" pitchFamily="66" charset="0"/>
              </a:rPr>
              <a:t>OBSERVA: en tu camino</a:t>
            </a:r>
          </a:p>
          <a:p>
            <a:pPr algn="ctr"/>
            <a:r>
              <a:rPr lang="es-ES" sz="3200" b="1" dirty="0">
                <a:ln/>
                <a:effectLst/>
                <a:latin typeface="Monotype Corsiva" panose="03010101010201010101" pitchFamily="66" charset="0"/>
              </a:rPr>
              <a:t>la distancia vencida y </a:t>
            </a:r>
          </a:p>
          <a:p>
            <a:pPr algn="ctr"/>
            <a:r>
              <a:rPr lang="es-ES" sz="3200" b="1" dirty="0">
                <a:ln/>
                <a:effectLst/>
                <a:latin typeface="Monotype Corsiva" panose="03010101010201010101" pitchFamily="66" charset="0"/>
              </a:rPr>
              <a:t>nunca lo que falte todavía…</a:t>
            </a:r>
          </a:p>
        </p:txBody>
      </p:sp>
    </p:spTree>
    <p:extLst>
      <p:ext uri="{BB962C8B-B14F-4D97-AF65-F5344CB8AC3E}">
        <p14:creationId xmlns:p14="http://schemas.microsoft.com/office/powerpoint/2010/main" val="1004374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13" t="4209" r="9250"/>
          <a:stretch/>
        </p:blipFill>
        <p:spPr>
          <a:xfrm>
            <a:off x="6189786" y="0"/>
            <a:ext cx="6002214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8" t="5390" r="50500"/>
          <a:stretch/>
        </p:blipFill>
        <p:spPr>
          <a:xfrm>
            <a:off x="0" y="0"/>
            <a:ext cx="6189786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904893" y="4652682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rgbClr val="FF66FF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MIRA de  frente el  sol</a:t>
            </a:r>
          </a:p>
          <a:p>
            <a:pPr algn="ctr"/>
            <a:r>
              <a:rPr lang="es-ES" sz="3200" b="1" dirty="0">
                <a:ln w="0"/>
                <a:solidFill>
                  <a:srgbClr val="FF66FF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que existe en tu vida</a:t>
            </a:r>
          </a:p>
          <a:p>
            <a:pPr algn="ctr"/>
            <a:r>
              <a:rPr lang="es-ES" sz="3200" b="1" dirty="0">
                <a:ln w="0"/>
                <a:solidFill>
                  <a:srgbClr val="FF66FF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ignora la sombra que  queda atrás</a:t>
            </a:r>
            <a:r>
              <a:rPr lang="es-ES" sz="3200" b="1" dirty="0" smtClean="0">
                <a:ln w="0"/>
                <a:solidFill>
                  <a:srgbClr val="FF66FF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…</a:t>
            </a:r>
          </a:p>
          <a:p>
            <a:pPr algn="ctr"/>
            <a:endParaRPr lang="es-ES" sz="3200" b="1" dirty="0">
              <a:ln w="0"/>
              <a:solidFill>
                <a:srgbClr val="FF66FF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458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12306300" cy="689834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94129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rgbClr val="9966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CONSERVA</a:t>
            </a:r>
            <a:r>
              <a:rPr lang="es-ES" sz="3600" b="1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en tus oídos</a:t>
            </a:r>
          </a:p>
          <a:p>
            <a:pPr algn="ctr"/>
            <a:r>
              <a:rPr lang="es-ES" sz="3200" b="1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las palabras de amor y </a:t>
            </a:r>
          </a:p>
          <a:p>
            <a:pPr algn="ctr"/>
            <a:r>
              <a:rPr lang="es-ES" sz="3200" b="1" dirty="0">
                <a:ln w="0"/>
                <a:solidFill>
                  <a:srgbClr val="FF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nunca las de odio…</a:t>
            </a:r>
          </a:p>
        </p:txBody>
      </p:sp>
    </p:spTree>
    <p:extLst>
      <p:ext uri="{BB962C8B-B14F-4D97-AF65-F5344CB8AC3E}">
        <p14:creationId xmlns:p14="http://schemas.microsoft.com/office/powerpoint/2010/main" val="3434927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25988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5988" y="0"/>
            <a:ext cx="5966012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81952" y="454967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rgbClr val="FF3300"/>
                </a:solidFill>
                <a:effectLst>
                  <a:glow rad="127000">
                    <a:schemeClr val="tx1"/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RETÉN</a:t>
            </a:r>
            <a:r>
              <a:rPr lang="es-ES" sz="3600" b="1" dirty="0">
                <a:ln w="0"/>
                <a:solidFill>
                  <a:srgbClr val="FF3300"/>
                </a:solidFill>
                <a:effectLst>
                  <a:glow rad="127000">
                    <a:schemeClr val="tx1"/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 en tu voz carcajadas y canciones y nunca los gemidos dolorosos…</a:t>
            </a:r>
          </a:p>
        </p:txBody>
      </p:sp>
    </p:spTree>
    <p:extLst>
      <p:ext uri="{BB962C8B-B14F-4D97-AF65-F5344CB8AC3E}">
        <p14:creationId xmlns:p14="http://schemas.microsoft.com/office/powerpoint/2010/main" val="3908545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" t="2753" r="2500" b="3557"/>
          <a:stretch/>
        </p:blipFill>
        <p:spPr>
          <a:xfrm>
            <a:off x="0" y="0"/>
            <a:ext cx="10688171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" t="2753" r="2500" b="35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161365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ln w="0"/>
                <a:solidFill>
                  <a:srgbClr val="66FF66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GUARDA de tu mirar</a:t>
            </a:r>
          </a:p>
          <a:p>
            <a:pPr algn="ctr"/>
            <a:r>
              <a:rPr lang="es-ES" sz="3600" b="1" dirty="0">
                <a:ln w="0"/>
                <a:solidFill>
                  <a:srgbClr val="66FF66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Los brillos de alegría y </a:t>
            </a:r>
          </a:p>
          <a:p>
            <a:pPr algn="ctr"/>
            <a:r>
              <a:rPr lang="es-ES" sz="3600" b="1" dirty="0">
                <a:ln w="0"/>
                <a:solidFill>
                  <a:srgbClr val="66FF66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nunca las nieblas de tristezas</a:t>
            </a:r>
          </a:p>
        </p:txBody>
      </p:sp>
    </p:spTree>
    <p:extLst>
      <p:ext uri="{BB962C8B-B14F-4D97-AF65-F5344CB8AC3E}">
        <p14:creationId xmlns:p14="http://schemas.microsoft.com/office/powerpoint/2010/main" val="3857813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floreslavereda.com/Portals/0/Flash/flash_pictures/flores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1.bp.blogspot.com/-hUoi2xADjLQ/TmjjagSIH-I/AAAAAAAAMAk/2X21Pw2Tbl4/s1600/dalia-flo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70" t="5292" r="1697"/>
          <a:stretch/>
        </p:blipFill>
        <p:spPr bwMode="auto">
          <a:xfrm>
            <a:off x="6400800" y="-1"/>
            <a:ext cx="57912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1.bp.blogspot.com/-hUoi2xADjLQ/TmjjagSIH-I/AAAAAAAAMAk/2X21Pw2Tbl4/s1600/dalia-flo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4" t="5292" r="39113"/>
          <a:stretch/>
        </p:blipFill>
        <p:spPr bwMode="auto">
          <a:xfrm>
            <a:off x="0" y="1"/>
            <a:ext cx="6400800" cy="685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160929" y="4639235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CONSERVA de tus pies</a:t>
            </a:r>
          </a:p>
          <a:p>
            <a:pPr algn="ctr"/>
            <a:r>
              <a:rPr lang="es-ES" sz="3200" b="1" dirty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los pasos rectos y  puros</a:t>
            </a:r>
          </a:p>
          <a:p>
            <a:pPr algn="ctr"/>
            <a:r>
              <a:rPr lang="es-ES" sz="3200" b="1" dirty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olvida los caminos equivocados</a:t>
            </a:r>
          </a:p>
        </p:txBody>
      </p:sp>
    </p:spTree>
    <p:extLst>
      <p:ext uri="{BB962C8B-B14F-4D97-AF65-F5344CB8AC3E}">
        <p14:creationId xmlns:p14="http://schemas.microsoft.com/office/powerpoint/2010/main" val="305080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Sing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75" y="0"/>
            <a:ext cx="12299576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75" y="0"/>
            <a:ext cx="1226595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009365" y="4982651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RECUERDA los días en que fuiste agua limpia, olvida las horas en que fuiste pantano</a:t>
            </a:r>
            <a:r>
              <a:rPr lang="es-ES" sz="3200" b="1" dirty="0">
                <a:ln w="0"/>
                <a:solidFill>
                  <a:srgbClr val="FFFF00"/>
                </a:solidFill>
                <a:effectLst>
                  <a:glow rad="101600">
                    <a:srgbClr val="FF3300">
                      <a:alpha val="6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06855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928079"/>
          </a:xfrm>
          <a:prstGeom prst="rect">
            <a:avLst/>
          </a:prstGeom>
        </p:spPr>
      </p:pic>
      <p:pic>
        <p:nvPicPr>
          <p:cNvPr id="4098" name="Picture 2" descr="http://www.rosas.info/docs/images/rosa_azul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42" b="99165" l="10000" r="90000">
                        <a14:backgroundMark x1="40625" y1="16361" x2="40625" y2="16361"/>
                        <a14:backgroundMark x1="48625" y1="13356" x2="48625" y2="13356"/>
                        <a14:backgroundMark x1="74000" y1="85643" x2="74000" y2="856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" y="0"/>
            <a:ext cx="12191999" cy="670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rosas.info/docs/images/rosa_azu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42" b="99165" l="10000" r="90000">
                        <a14:backgroundMark x1="40625" y1="16361" x2="40625" y2="16361"/>
                        <a14:backgroundMark x1="48625" y1="13356" x2="48625" y2="13356"/>
                        <a14:backgroundMark x1="74000" y1="85643" x2="74000" y2="856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83" t="401" r="49669" b="-401"/>
          <a:stretch/>
        </p:blipFill>
        <p:spPr bwMode="auto">
          <a:xfrm>
            <a:off x="219528" y="-76610"/>
            <a:ext cx="61587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rosas.info/docs/images/rosa_azu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42" b="99165" l="10000" r="90000">
                        <a14:backgroundMark x1="40625" y1="16361" x2="40625" y2="16361"/>
                        <a14:backgroundMark x1="48625" y1="13356" x2="48625" y2="13356"/>
                        <a14:backgroundMark x1="74000" y1="85643" x2="74000" y2="856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111" t="401" r="-37" b="-401"/>
          <a:stretch/>
        </p:blipFill>
        <p:spPr bwMode="auto">
          <a:xfrm>
            <a:off x="6378281" y="-1"/>
            <a:ext cx="6086927" cy="670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19528" y="4642677"/>
            <a:ext cx="395343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effectLst>
                  <a:glow rad="228600">
                    <a:srgbClr val="A9331B"/>
                  </a:glow>
                </a:effectLst>
                <a:latin typeface="Monotype Corsiva" panose="03010101010201010101" pitchFamily="66" charset="0"/>
              </a:rPr>
              <a:t>CUENTA y muestra las medallas de tus victorias, y olvida las cicatrices de las derrotas</a:t>
            </a:r>
          </a:p>
        </p:txBody>
      </p:sp>
    </p:spTree>
    <p:extLst>
      <p:ext uri="{BB962C8B-B14F-4D97-AF65-F5344CB8AC3E}">
        <p14:creationId xmlns:p14="http://schemas.microsoft.com/office/powerpoint/2010/main" val="3497145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pad2.whstatic.com/images/thumb/e/e9/Make-Rose-Petal-Jam-Step-1.jpg/670px-Make-Rose-Petal-Jam-Step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9" y="0"/>
            <a:ext cx="12097871" cy="728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VwhmeSNYCpU/T7p1ryhlkTI/AAAAAAAAdXc/DBkCXeF8Otw/s1600/Flores_Rosas-Rosadas_Paisaes-Naturales_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10" r="14159"/>
          <a:stretch/>
        </p:blipFill>
        <p:spPr bwMode="auto">
          <a:xfrm>
            <a:off x="2088775" y="33466"/>
            <a:ext cx="8130989" cy="642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94129" y="3949249"/>
            <a:ext cx="544157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rgbClr val="00FFFF"/>
                </a:solidFill>
                <a:effectLst>
                  <a:glow rad="228600">
                    <a:srgbClr val="C23842"/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LA FLOR que se abre es más importante que mil pétalos caídos y solo un mirar de amor puede llevar consigo calor para entibiar muchos  inviernos…</a:t>
            </a:r>
          </a:p>
        </p:txBody>
      </p:sp>
    </p:spTree>
    <p:extLst>
      <p:ext uri="{BB962C8B-B14F-4D97-AF65-F5344CB8AC3E}">
        <p14:creationId xmlns:p14="http://schemas.microsoft.com/office/powerpoint/2010/main" val="211758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066493" cy="6858000"/>
          </a:xfrm>
          <a:prstGeom prst="hear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772" y="1360396"/>
            <a:ext cx="8839395" cy="5040405"/>
          </a:xfrm>
          <a:prstGeom prst="hear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208493" y="4634533"/>
            <a:ext cx="71134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Sé OPTIMISTA</a:t>
            </a:r>
          </a:p>
          <a:p>
            <a:pPr algn="ctr"/>
            <a:r>
              <a:rPr lang="es-ES" sz="3200" b="1" dirty="0" smtClean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y </a:t>
            </a:r>
            <a:r>
              <a:rPr lang="es-ES" sz="3200" b="1" dirty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no te olvides que…</a:t>
            </a:r>
          </a:p>
          <a:p>
            <a:pPr algn="ctr"/>
            <a:r>
              <a:rPr lang="es-ES" sz="3200" b="1" dirty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En las profundidades de las noches sin luna </a:t>
            </a:r>
          </a:p>
          <a:p>
            <a:pPr algn="ctr"/>
            <a:r>
              <a:rPr lang="es-ES" sz="3200" b="1" dirty="0">
                <a:ln w="0"/>
                <a:solidFill>
                  <a:srgbClr val="0000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es donde brillan mucho más las estrellas…</a:t>
            </a:r>
          </a:p>
        </p:txBody>
      </p:sp>
    </p:spTree>
    <p:extLst>
      <p:ext uri="{BB962C8B-B14F-4D97-AF65-F5344CB8AC3E}">
        <p14:creationId xmlns:p14="http://schemas.microsoft.com/office/powerpoint/2010/main" val="3317174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Sing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9792" y="0"/>
            <a:ext cx="6042208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752" y="0"/>
            <a:ext cx="6212544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907742" y="553346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Que tu vida sea un jardín florido</a:t>
            </a:r>
          </a:p>
        </p:txBody>
      </p:sp>
    </p:spTree>
    <p:extLst>
      <p:ext uri="{BB962C8B-B14F-4D97-AF65-F5344CB8AC3E}">
        <p14:creationId xmlns:p14="http://schemas.microsoft.com/office/powerpoint/2010/main" val="3969637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000">
        <p15:prstTrans prst="pageCurlDoubl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563" y="446549"/>
            <a:ext cx="6139908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524435" y="6356352"/>
            <a:ext cx="11389659" cy="365125"/>
          </a:xfrm>
        </p:spPr>
        <p:txBody>
          <a:bodyPr/>
          <a:lstStyle/>
          <a:p>
            <a:fld id="{FE189516-C362-45DA-A042-651C2FC98B0D}" type="datetime8">
              <a:rPr lang="es-ES" sz="1600" b="1">
                <a:solidFill>
                  <a:srgbClr val="FF97BA"/>
                </a:solidFill>
                <a:latin typeface="Monotype Corsiva" panose="03010101010201010101" pitchFamily="66" charset="0"/>
              </a:rPr>
              <a:t>08/08/2014 2:22</a:t>
            </a:fld>
            <a:r>
              <a:rPr lang="es-ES" sz="1600" b="1" dirty="0">
                <a:solidFill>
                  <a:srgbClr val="FF97BA"/>
                </a:solidFill>
                <a:latin typeface="Monotype Corsiva" panose="03010101010201010101" pitchFamily="66" charset="0"/>
              </a:rPr>
              <a:t>                                                                                                                    </a:t>
            </a:r>
            <a:r>
              <a:rPr lang="es-ES" sz="1600" b="1" dirty="0" smtClean="0">
                <a:solidFill>
                  <a:srgbClr val="FF97BA"/>
                </a:solidFill>
                <a:latin typeface="Monotype Corsiva" panose="03010101010201010101" pitchFamily="66" charset="0"/>
              </a:rPr>
              <a:t>                              </a:t>
            </a:r>
            <a:r>
              <a:rPr lang="es-ES" sz="1600" b="1" dirty="0" smtClean="0">
                <a:solidFill>
                  <a:srgbClr val="FF97BA"/>
                </a:solidFill>
                <a:latin typeface="Monotype Corsiva" panose="03010101010201010101" pitchFamily="66" charset="0"/>
              </a:rPr>
              <a:t>                                       </a:t>
            </a:r>
            <a:r>
              <a:rPr lang="es-ES" sz="1800" b="1" dirty="0" smtClean="0">
                <a:solidFill>
                  <a:srgbClr val="FF97BA"/>
                </a:solidFill>
                <a:latin typeface="Monotype Corsiva" panose="03010101010201010101" pitchFamily="66" charset="0"/>
              </a:rPr>
              <a:t>Yolanda </a:t>
            </a:r>
            <a:r>
              <a:rPr lang="es-ES" sz="1800" b="1" dirty="0">
                <a:solidFill>
                  <a:srgbClr val="FF97BA"/>
                </a:solidFill>
                <a:latin typeface="Monotype Corsiva" panose="03010101010201010101" pitchFamily="66" charset="0"/>
              </a:rPr>
              <a:t>violeta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5025278" y="4854483"/>
            <a:ext cx="29757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97BA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>
                <a:solidFill>
                  <a:srgbClr val="FF97BA"/>
                </a:solidFill>
                <a:latin typeface="Monotype Corsiva" panose="03010101010201010101" pitchFamily="66" charset="0"/>
              </a:rPr>
              <a:t>Tema : Frases Hermosas</a:t>
            </a:r>
          </a:p>
          <a:p>
            <a:r>
              <a:rPr lang="es-ES" b="1" dirty="0">
                <a:solidFill>
                  <a:srgbClr val="FF97BA"/>
                </a:solidFill>
                <a:latin typeface="Monotype Corsiva" panose="03010101010201010101" pitchFamily="66" charset="0"/>
              </a:rPr>
              <a:t>Música:  Le Couer  </a:t>
            </a:r>
            <a:r>
              <a:rPr lang="es-ES" b="1" dirty="0" smtClean="0">
                <a:solidFill>
                  <a:srgbClr val="FF97BA"/>
                </a:solidFill>
                <a:latin typeface="Monotype Corsiva" panose="03010101010201010101" pitchFamily="66" charset="0"/>
              </a:rPr>
              <a:t>Emerveille</a:t>
            </a:r>
          </a:p>
          <a:p>
            <a:r>
              <a:rPr lang="es-ES" b="1" dirty="0" smtClean="0">
                <a:solidFill>
                  <a:srgbClr val="FF97BA"/>
                </a:solidFill>
                <a:latin typeface="Monotype Corsiva" panose="03010101010201010101" pitchFamily="66" charset="0"/>
              </a:rPr>
              <a:t>Interprete: Richard  Cleyderman</a:t>
            </a:r>
            <a:r>
              <a:rPr lang="es-ES" b="1" dirty="0" smtClean="0">
                <a:solidFill>
                  <a:srgbClr val="FF97BA"/>
                </a:solidFill>
                <a:latin typeface="Monotype Corsiva" panose="03010101010201010101" pitchFamily="66" charset="0"/>
              </a:rPr>
              <a:t> </a:t>
            </a:r>
            <a:endParaRPr lang="es-ES" b="1" dirty="0">
              <a:solidFill>
                <a:srgbClr val="FF97BA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45" y="312767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://api.ning.com/files/ZKgB0EhLufI2-UWGcfqUyl8fdwBMys8MpTxN7BXz6UlJ3p8A2qMEKIv9mIoVssvUnX2drN8HYPCoENchefQqR72f3PW9WkQH/1782088etm4v1kyc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0789" y="5316148"/>
            <a:ext cx="2553305" cy="114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164" y="446549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000">
        <p15:prstTrans prst="pageCurlDoubl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1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610</TotalTime>
  <Words>286</Words>
  <Application>Microsoft Office PowerPoint</Application>
  <PresentationFormat>Panorámica</PresentationFormat>
  <Paragraphs>63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Berlin Sans FB Demi</vt:lpstr>
      <vt:lpstr>Calibri</vt:lpstr>
      <vt:lpstr>Calibri Light</vt:lpstr>
      <vt:lpstr>Monotype Corsiva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58</cp:revision>
  <dcterms:created xsi:type="dcterms:W3CDTF">2014-08-05T15:34:58Z</dcterms:created>
  <dcterms:modified xsi:type="dcterms:W3CDTF">2014-08-08T19:55:57Z</dcterms:modified>
</cp:coreProperties>
</file>