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7"/>
  </p:notesMasterIdLst>
  <p:sldIdLst>
    <p:sldId id="282" r:id="rId3"/>
    <p:sldId id="261" r:id="rId4"/>
    <p:sldId id="258" r:id="rId5"/>
    <p:sldId id="291" r:id="rId6"/>
    <p:sldId id="296" r:id="rId7"/>
    <p:sldId id="289" r:id="rId8"/>
    <p:sldId id="262" r:id="rId9"/>
    <p:sldId id="260" r:id="rId10"/>
    <p:sldId id="267" r:id="rId11"/>
    <p:sldId id="281" r:id="rId12"/>
    <p:sldId id="259" r:id="rId13"/>
    <p:sldId id="313" r:id="rId14"/>
    <p:sldId id="266" r:id="rId15"/>
    <p:sldId id="271" r:id="rId16"/>
    <p:sldId id="277" r:id="rId17"/>
    <p:sldId id="279" r:id="rId18"/>
    <p:sldId id="265" r:id="rId19"/>
    <p:sldId id="263" r:id="rId20"/>
    <p:sldId id="278" r:id="rId21"/>
    <p:sldId id="268" r:id="rId22"/>
    <p:sldId id="264" r:id="rId23"/>
    <p:sldId id="269" r:id="rId24"/>
    <p:sldId id="270" r:id="rId25"/>
    <p:sldId id="272" r:id="rId26"/>
    <p:sldId id="273" r:id="rId27"/>
    <p:sldId id="274" r:id="rId28"/>
    <p:sldId id="275" r:id="rId29"/>
    <p:sldId id="297" r:id="rId30"/>
    <p:sldId id="276" r:id="rId31"/>
    <p:sldId id="304" r:id="rId32"/>
    <p:sldId id="318" r:id="rId33"/>
    <p:sldId id="311" r:id="rId34"/>
    <p:sldId id="309" r:id="rId35"/>
    <p:sldId id="302" r:id="rId36"/>
    <p:sldId id="290" r:id="rId37"/>
    <p:sldId id="293" r:id="rId38"/>
    <p:sldId id="299" r:id="rId39"/>
    <p:sldId id="300" r:id="rId40"/>
    <p:sldId id="310" r:id="rId41"/>
    <p:sldId id="307" r:id="rId42"/>
    <p:sldId id="308" r:id="rId43"/>
    <p:sldId id="306" r:id="rId44"/>
    <p:sldId id="286" r:id="rId45"/>
    <p:sldId id="320" r:id="rId4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S7eoHVikIJbMLM7MQi3fA" hashData="4kYrC0/k2B45uBy606sSxKeNXp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Tm="15000"/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0000"/>
              </a:solidFill>
            </a:endParaRPr>
          </a:p>
        </p:txBody>
      </p:sp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6000" contrast="1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357290" y="1714488"/>
            <a:ext cx="673613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FRASES </a:t>
            </a:r>
          </a:p>
          <a:p>
            <a:r>
              <a:rPr lang="es-ES" sz="9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HECHAS</a:t>
            </a:r>
            <a:endParaRPr lang="es-ES" sz="96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85720" y="1071546"/>
            <a:ext cx="220246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FAUSTO  PAPETTI</a:t>
            </a:r>
            <a:endParaRPr lang="es-E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fausto papetti - popurri de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92756001228235192_miguel_rita"/>
          <p:cNvPicPr>
            <a:picLocks noChangeAspect="1" noChangeArrowheads="1"/>
          </p:cNvPicPr>
          <p:nvPr/>
        </p:nvPicPr>
        <p:blipFill>
          <a:blip r:embed="rId2"/>
          <a:srcRect t="6019" b="968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42910" y="35716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Las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cosas pequeñas y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cotidianas, son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las que hacen la vida tan espectacular.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1D00-0791-4C39-A85D-F54CCD639D14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7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39000" contrast="100000"/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890099001228235192_miguel_rita"/>
          <p:cNvPicPr>
            <a:picLocks noChangeAspect="1" noChangeArrowheads="1"/>
          </p:cNvPicPr>
          <p:nvPr/>
        </p:nvPicPr>
        <p:blipFill>
          <a:blip r:embed="rId2"/>
          <a:srcRect l="1562" t="6250" r="1562" b="2083"/>
          <a:stretch>
            <a:fillRect/>
          </a:stretch>
        </p:blipFill>
        <p:spPr>
          <a:xfrm>
            <a:off x="0" y="0"/>
            <a:ext cx="916026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57148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La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vida es como un rollo de papel sanitario. </a:t>
            </a:r>
            <a:endParaRPr lang="es-ES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Mientras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más se acerca a su final, más rápido se va.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BeautiufulPhotographsOfTheNature1_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71472" y="500042"/>
            <a:ext cx="5429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El más difícil no es el primer beso, sino el último.</a:t>
            </a:r>
          </a:p>
        </p:txBody>
      </p:sp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50004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/>
              <a:t> 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amistad duplica las alegrías y divide las angustias por la mitad.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D62AB-EC06-4593-8164-AB816C87AD52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nature-p-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642910" y="57148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Cuando hay demasiada libertad nunca hay bastante.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4290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71998001228235192_miguel_rita"/>
          <p:cNvPicPr>
            <a:picLocks noChangeAspect="1" noChangeArrowheads="1"/>
          </p:cNvPicPr>
          <p:nvPr/>
        </p:nvPicPr>
        <p:blipFill>
          <a:blip r:embed="rId2"/>
          <a:srcRect t="12600" b="542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1429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Muy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dentro de cada persona hay alguien que desea ser apreciado y amado.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AC033-91E5-4560-9884-F14B5E1B8FA3}" type="datetime1">
              <a:rPr lang="es-ES" b="1"/>
              <a:pPr/>
              <a:t>29/09/2015</a:t>
            </a:fld>
            <a:endParaRPr lang="es-ES" b="1" dirty="0"/>
          </a:p>
        </p:txBody>
      </p:sp>
      <p:pic>
        <p:nvPicPr>
          <p:cNvPr id="6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02_12_2008_0830258001228235192_miguel_rita"/>
          <p:cNvPicPr>
            <a:picLocks noChangeAspect="1" noChangeArrowheads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35716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     El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dinero no te da categoría.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CB18A-A5D2-4D0C-92F3-7AE934DB5D6F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936504001228235192_miguel_rita"/>
          <p:cNvPicPr>
            <a:picLocks noChangeAspect="1" noChangeArrowheads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285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mejor manera que existe de crecer, es rodearse de personas que sean más listas que yo.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EACB-E02F-4640-A715-B8652DDDFCA3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53000"/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03016001228235192_miguel_rita"/>
          <p:cNvPicPr>
            <a:picLocks noChangeAspect="1" noChangeArrowheads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285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Mientras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menos tiempo tengo para trabajar, más cosas hago.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DAD8-5623-4414-BDE8-AA5F2E1E4585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52487001228235192_miguel_rita"/>
          <p:cNvPicPr>
            <a:picLocks noChangeAspect="1" noChangeArrowheads="1"/>
          </p:cNvPicPr>
          <p:nvPr/>
        </p:nvPicPr>
        <p:blipFill>
          <a:blip r:embed="rId2"/>
          <a:srcRect t="456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35716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Deberíamos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estar contentos de que Dios no nos concede todo lo que pedimos.</a:t>
            </a:r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50004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/>
              <a:t> 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amistad duplica las alegrías y divide las angustias por la mitad.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D62AB-EC06-4593-8164-AB816C87AD52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885435001228235192_miguel_rita"/>
          <p:cNvPicPr>
            <a:picLocks noChangeAspect="1" noChangeArrowheads="1"/>
          </p:cNvPicPr>
          <p:nvPr/>
        </p:nvPicPr>
        <p:blipFill>
          <a:blip r:embed="rId2">
            <a:lum bright="18000" contrast="24000"/>
          </a:blip>
          <a:srcRect/>
          <a:stretch>
            <a:fillRect/>
          </a:stretch>
        </p:blipFill>
        <p:spPr>
          <a:xfrm>
            <a:off x="0" y="-36513"/>
            <a:ext cx="9144000" cy="6999288"/>
          </a:xfrm>
          <a:prstGeom prst="rect">
            <a:avLst/>
          </a:prstGeom>
          <a:noFill/>
        </p:spPr>
      </p:pic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85728"/>
            <a:ext cx="571504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Es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amor y no el tiempo, </a:t>
            </a:r>
            <a:endParaRPr lang="es-ES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lo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cura las heridas.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8BA0-3FDC-4287-B861-3BD349461BDD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4290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77865001228235192_miguel_rita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 t="6882" b="56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28572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vida es dura, pero yo soy más duro.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EEA68-4319-4C56-BD45-7BD1CEBA2198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24987001228235192_miguel_rita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285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puedo escoger como me siento, pero sí como actuar al respecto.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8A6A3-0FB4-4E3A-AC4B-A791A3E8DEE8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02_12_2008_0780808001228235192_miguel_r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28572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Todos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quieren vivir en la cima de la montaña, pero toda la felicidad y crecimiento ocurren mientras estás escalándola.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01DEC-BA83-475C-BD32-03BDDF0587A5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933466001228235192_miguel_rita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57148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Cuando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quieres desquitarte de alguien, solo permites que ese alguien continúe hiriéndote.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10B81-D94D-481E-AE1C-DEE8D38BC825}" type="datetime1">
              <a:rPr lang="es-ES"/>
              <a:pPr/>
              <a:t>29/09/2015</a:t>
            </a:fld>
            <a:endParaRPr lang="es-ES" dirty="0"/>
          </a:p>
        </p:txBody>
      </p:sp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921179001228235192_miguel_rita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42860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Dios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lo hizo todo en un día. ¿Qué me hace pensar que yo si puedo?.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2B2-5EC6-43ED-A933-939E47EE81DA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66149001228235192_miguel_rita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35716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Cuando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bebé recién nacido te agarra un dedo con su mano, te ha agarrado para toda la vida.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4E51A-71EE-4FB9-BE87-1667C8E399AA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" contrast="-10000"/>
          </a:blip>
          <a:srcRect/>
          <a:stretch>
            <a:fillRect/>
          </a:stretch>
        </p:blipFill>
        <p:spPr bwMode="auto">
          <a:xfrm>
            <a:off x="0" y="-285776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48997001228235192_miguel_rita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Cualquier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persona que conozcas, merece ser saludada con una sonrisa.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E77F-CDED-49F5-8C26-976BB555AD69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4290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74792001228235192_miguel_rita"/>
          <p:cNvPicPr>
            <a:picLocks noChangeAspect="1" noChangeArrowheads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714348" y="64291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ignorar las cosas, no las cambia.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987-1D90-4DBE-B09A-9F69B3D5E916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902743001228235192_miguel_r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50004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No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hay nada más dulce que dormir con bebés y sentir su respiración en tus mejillas.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46C4-9226-4193-8E72-12CFBFD1D206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11491001228235192_miguel_rita"/>
          <p:cNvPicPr>
            <a:picLocks noChangeAspect="1" noChangeArrowheads="1"/>
          </p:cNvPicPr>
          <p:nvPr/>
        </p:nvPicPr>
        <p:blipFill>
          <a:blip r:embed="rId2"/>
          <a:srcRect t="6388" b="12390"/>
          <a:stretch>
            <a:fillRect/>
          </a:stretch>
        </p:blipFill>
        <p:spPr>
          <a:xfrm>
            <a:off x="0" y="0"/>
            <a:ext cx="9144000" cy="8143908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42860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Nadie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 perfecto hasta que te enamoras de él.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C17C-9EC1-4B1D-8244-1D4B6079FD23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59929001228235192_miguel_rita"/>
          <p:cNvPicPr>
            <a:picLocks noChangeAspect="1" noChangeArrowheads="1"/>
          </p:cNvPicPr>
          <p:nvPr/>
        </p:nvPicPr>
        <p:blipFill>
          <a:blip r:embed="rId2"/>
          <a:srcRect t="6974" b="1080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714348" y="42860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Las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oportunidades nunca se pierden, las que tú desperdicies, alguien las encontrará.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7852A-6B58-428A-8D7A-E233BCE2C99B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3" descr="02_12_2008_0869164001228235192_miguel_rita"/>
          <p:cNvPicPr>
            <a:picLocks noChangeAspect="1" noChangeArrowheads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85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albergas amargura, la felicidad buscará otro sitio para albergarse.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E3D6-C1ED-41E5-908F-70A8B6071C9E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881422001228235192_miguel_rita"/>
          <p:cNvPicPr>
            <a:picLocks noChangeAspect="1" noChangeArrowheads="1"/>
          </p:cNvPicPr>
          <p:nvPr/>
        </p:nvPicPr>
        <p:blipFill>
          <a:blip r:embed="rId2"/>
          <a:srcRect l="1562" t="2083" r="1562" b="3125"/>
          <a:stretch>
            <a:fillRect/>
          </a:stretch>
        </p:blipFill>
        <p:spPr>
          <a:xfrm>
            <a:off x="-142909" y="0"/>
            <a:ext cx="9344967" cy="7000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1429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ES" sz="4000" dirty="0" smtClean="0"/>
              <a:t>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hubiera gustado decirle mucha veces a mi papá que lo amo, una vez más, antes de que muriera.</a:t>
            </a:r>
            <a:endParaRPr lang="es-ES" sz="2800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50CFB-F540-4F96-8AF0-B3766EBE7D6F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898968001228235192_miguel_rita"/>
          <p:cNvPicPr>
            <a:picLocks noChangeAspect="1" noChangeArrowheads="1"/>
          </p:cNvPicPr>
          <p:nvPr/>
        </p:nvPicPr>
        <p:blipFill>
          <a:blip r:embed="rId2"/>
          <a:srcRect t="7953" b="9859"/>
          <a:stretch>
            <a:fillRect/>
          </a:stretch>
        </p:blipFill>
        <p:spPr>
          <a:xfrm>
            <a:off x="0" y="0"/>
            <a:ext cx="9291484" cy="6858000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35716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Uno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debe mantener sus palabras suaves y tiernas, porque el día de mañana tendrá que comérselas.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85F31-29E3-4106-879A-D6789D75BD75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4330"/>
            <a:ext cx="9286908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wonderful_nature_wallpaper_899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00100" y="0"/>
            <a:ext cx="72866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Vengándose, uno se iguala a su enemigo; perdonándolo, se muestra superior a él.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4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02_12_2008_0896133001228235192_miguel_rita"/>
          <p:cNvPicPr>
            <a:picLocks noChangeAspect="1" noChangeArrowheads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50004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Una </a:t>
            </a: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sonrisa es la forma más barata de mejorar tu apariencia.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D62AB-EC06-4593-8164-AB816C87AD52}" type="datetime1">
              <a:rPr lang="es-ES"/>
              <a:pPr/>
              <a:t>29/09/2015</a:t>
            </a:fld>
            <a:endParaRPr lang="es-ES"/>
          </a:p>
        </p:txBody>
      </p:sp>
      <p:pic>
        <p:nvPicPr>
          <p:cNvPr id="6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5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End-of-Days_thum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700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785786" y="428604"/>
            <a:ext cx="5929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rial" pitchFamily="34" charset="0"/>
              </a:rPr>
              <a:t>Como no me he preocupado de nacer, </a:t>
            </a:r>
          </a:p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rial" pitchFamily="34" charset="0"/>
              </a:rPr>
              <a:t>no me preocupo de morir. 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5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39000" contrast="100000"/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xthumbs_somewhere_jpg_pagespeed_ic_rxbLe8cve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5" y="-285777"/>
            <a:ext cx="9644131" cy="73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71472" y="642918"/>
            <a:ext cx="685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Consulta el ojo de tú enemigo, porque es el primero que ve tus defectos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42908" y="-142900"/>
            <a:ext cx="9308676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BeautiufulPhotographsOfTheNature1_0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500042"/>
            <a:ext cx="62151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Deja que el mediocre se preocupe de tus errores, y tú de tus aciertos</a:t>
            </a:r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amad_Darwish_dot_com_Windows_Vista_Wallpapers_-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71604" y="285728"/>
            <a:ext cx="6500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Los barcos están a salvo en el puerto, pero no se hicieron para eso.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6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2" descr="BeautiufulPhotographsOfTheNature1_0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71472" y="357166"/>
            <a:ext cx="83582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Pocas cosas hay que rejuvenezcan tanto como compartir unas buenas carcajadas con un viejo amigo.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4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13000" contrast="92000"/>
          </a:blip>
          <a:srcRect/>
          <a:stretch>
            <a:fillRect/>
          </a:stretch>
        </p:blipFill>
        <p:spPr bwMode="auto">
          <a:xfrm>
            <a:off x="-142908" y="-214330"/>
            <a:ext cx="9286908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Curtains-in-the-Fog_thum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29/09/2015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28596" y="357166"/>
            <a:ext cx="84296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Si dos individuos están siempre de acuerdo en todo, puedo asegurar que uno de los dos piensa por ambos.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BeautiufulPhotographsOfTheNature1_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6572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Lo que es bello es bueno, y lo que es bueno, no tardará en ser bello.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4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p21672-123633238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285728"/>
            <a:ext cx="62151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No tengas la mente tan abierta que se te caiga el cerebro.</a:t>
            </a:r>
          </a:p>
        </p:txBody>
      </p:sp>
      <p:pic>
        <p:nvPicPr>
          <p:cNvPr id="4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bright="-24000" contrast="62000"/>
          </a:blip>
          <a:srcRect/>
          <a:stretch>
            <a:fillRect/>
          </a:stretch>
        </p:blipFill>
        <p:spPr bwMode="auto">
          <a:xfrm rot="5400000">
            <a:off x="1142996" y="-1143004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landscape_wonderful_nature_quality_mountain_background_picture-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14480" y="285728"/>
            <a:ext cx="7429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Aunque el cielo esté cubierto de nubes grises, saber que detrás es azul te llenará de alegría.  </a:t>
            </a: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6000" contrast="100000"/>
          </a:blip>
          <a:srcRect/>
          <a:stretch>
            <a:fillRect/>
          </a:stretch>
        </p:blipFill>
        <p:spPr bwMode="auto">
          <a:xfrm>
            <a:off x="-142908" y="-142900"/>
            <a:ext cx="9308676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Awe_by_InnerComa-630x4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14480" y="5000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Cuando se hace el bien es preciso hacerlo alegremente.  </a:t>
            </a:r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Wonderful-Nature-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80724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El estúpido ni perdona ni olvida; el ingenuo perdona y olvida; el inteligente perdona, pero no olvida. </a:t>
            </a: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77000" contrast="9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forestfal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500042"/>
            <a:ext cx="5357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Es imposible refutar al ignorante en una discusión. </a:t>
            </a:r>
          </a:p>
        </p:txBody>
      </p:sp>
      <p:pic>
        <p:nvPicPr>
          <p:cNvPr id="4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50000"/>
          </a:blip>
          <a:srcRect/>
          <a:stretch>
            <a:fillRect/>
          </a:stretch>
        </p:blipFill>
        <p:spPr bwMode="auto">
          <a:xfrm>
            <a:off x="-142908" y="-214330"/>
            <a:ext cx="9286908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he-Subway_thum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28662" y="428604"/>
            <a:ext cx="60722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Aprende a obsequiar tu ausencia a quien no valora tu presencia</a:t>
            </a:r>
            <a:r>
              <a:rPr lang="es-ES" b="1" dirty="0" smtClean="0"/>
              <a:t>.</a:t>
            </a:r>
            <a:endParaRPr lang="es-ES" dirty="0" smtClean="0"/>
          </a:p>
        </p:txBody>
      </p:sp>
      <p:pic>
        <p:nvPicPr>
          <p:cNvPr id="4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6000" contrast="-39000"/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8000" contrast="5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SES HECH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HECHAS</Template>
  <TotalTime>5</TotalTime>
  <Words>695</Words>
  <Application>Microsoft PowerPoint</Application>
  <PresentationFormat>Presentación en pantalla (4:3)</PresentationFormat>
  <Paragraphs>83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FRASES HECHAS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5</cp:revision>
  <dcterms:created xsi:type="dcterms:W3CDTF">2015-09-29T19:57:52Z</dcterms:created>
  <dcterms:modified xsi:type="dcterms:W3CDTF">2015-09-29T20:02:56Z</dcterms:modified>
</cp:coreProperties>
</file>