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7" r:id="rId3"/>
    <p:sldId id="261" r:id="rId4"/>
    <p:sldId id="271" r:id="rId5"/>
    <p:sldId id="265" r:id="rId6"/>
    <p:sldId id="260" r:id="rId7"/>
    <p:sldId id="259" r:id="rId8"/>
    <p:sldId id="268" r:id="rId9"/>
    <p:sldId id="276" r:id="rId10"/>
    <p:sldId id="267" r:id="rId11"/>
    <p:sldId id="264" r:id="rId12"/>
    <p:sldId id="272" r:id="rId13"/>
    <p:sldId id="274" r:id="rId14"/>
    <p:sldId id="281" r:id="rId15"/>
    <p:sldId id="287" r:id="rId16"/>
    <p:sldId id="283" r:id="rId17"/>
    <p:sldId id="286" r:id="rId18"/>
    <p:sldId id="288" r:id="rId19"/>
    <p:sldId id="290" r:id="rId20"/>
    <p:sldId id="289" r:id="rId21"/>
    <p:sldId id="284" r:id="rId22"/>
    <p:sldId id="270" r:id="rId23"/>
    <p:sldId id="277" r:id="rId24"/>
    <p:sldId id="278" r:id="rId25"/>
    <p:sldId id="280" r:id="rId26"/>
    <p:sldId id="279" r:id="rId27"/>
    <p:sldId id="275" r:id="rId28"/>
    <p:sldId id="273" r:id="rId29"/>
    <p:sldId id="291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a2vQqZ6719wh27YPdDG8w" hashData="dTeMhawLM/8sOZpH7mZJ0KjR5j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CF0F"/>
    <a:srgbClr val="8E0000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13" autoAdjust="0"/>
    <p:restoredTop sz="92052" autoAdjust="0"/>
  </p:normalViewPr>
  <p:slideViewPr>
    <p:cSldViewPr>
      <p:cViewPr>
        <p:scale>
          <a:sx n="50" d="100"/>
          <a:sy n="50" d="100"/>
        </p:scale>
        <p:origin x="-702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72907-38F4-451C-8564-4877FE270AD1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062154-EAA5-43E6-98DC-42506C80AC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 dpi="0" rotWithShape="1">
                <a:blip r:embed="rId3"/>
                <a:srcRect/>
                <a:tile tx="0" ty="0" sx="100000" sy="100000" flip="none" algn="tl"/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62154-EAA5-43E6-98DC-42506C80AC7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62154-EAA5-43E6-98DC-42506C80AC71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62154-EAA5-43E6-98DC-42506C80AC71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62154-EAA5-43E6-98DC-42506C80AC71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62154-EAA5-43E6-98DC-42506C80AC71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62154-EAA5-43E6-98DC-42506C80AC71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66FA3-D085-431C-87AD-AD978B7BFE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38052-8729-4F5D-BB49-1F21964086C6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46997-2AE7-4080-868E-C55545FC4B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02DEAE-5189-476A-AFF5-2308559082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hyperlink" Target="http://www.slideshare.net/boro49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 w="76200"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big_ben_de_noche.jp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0" y="0"/>
            <a:ext cx="9067800" cy="68122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4 Imagen" descr="1024x768_big_ben_de_noche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0" y="0"/>
            <a:ext cx="4617720" cy="6812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5 Imagen" descr="1024x768_big_ben_de_noche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 flipH="1">
            <a:off x="4526280" y="0"/>
            <a:ext cx="4617720" cy="69271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6 CuadroTexto"/>
          <p:cNvSpPr txBox="1"/>
          <p:nvPr/>
        </p:nvSpPr>
        <p:spPr>
          <a:xfrm>
            <a:off x="1357290" y="1000108"/>
            <a:ext cx="6428363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dirty="0" smtClean="0">
                <a:ln>
                  <a:solidFill>
                    <a:schemeClr val="bg1"/>
                  </a:solidFill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Frases</a:t>
            </a:r>
          </a:p>
          <a:p>
            <a:r>
              <a:rPr lang="es-ES" sz="8000" dirty="0" smtClean="0">
                <a:ln>
                  <a:solidFill>
                    <a:schemeClr val="bg1"/>
                  </a:solidFill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Geniales</a:t>
            </a:r>
            <a:endParaRPr lang="es-ES" sz="8000" dirty="0">
              <a:ln>
                <a:solidFill>
                  <a:schemeClr val="bg1"/>
                </a:solidFill>
              </a:ln>
              <a:blipFill dpi="0" rotWithShape="1">
                <a:blip r:embed="rId6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219528" y="5929330"/>
            <a:ext cx="39244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: </a:t>
            </a:r>
            <a:r>
              <a:rPr lang="es-ES" sz="3200" dirty="0" err="1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</a:t>
            </a:r>
            <a:r>
              <a:rPr lang="es-ES" sz="3200" dirty="0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Churchill</a:t>
            </a:r>
            <a:endParaRPr lang="es-ES" sz="3200" dirty="0"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sndAc>
      <p:stSnd>
        <p:snd r:embed="rId3" name="amazing grace(25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-2130452" y="0"/>
            <a:ext cx="2130452" cy="212092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571472" y="500042"/>
            <a:ext cx="2035449" cy="2051537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285720" y="2643182"/>
            <a:ext cx="2035449" cy="2051537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1643042" y="4357694"/>
            <a:ext cx="2035449" cy="1958498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5929322" y="4500570"/>
            <a:ext cx="2035449" cy="1958498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3786182" y="4643446"/>
            <a:ext cx="2035449" cy="1958498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6786578" y="571480"/>
            <a:ext cx="2035449" cy="1958498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7028001" y="2823054"/>
            <a:ext cx="2035449" cy="1958498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2714612" y="0"/>
            <a:ext cx="2035449" cy="2051537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1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12559" t="58726" r="59847"/>
          <a:stretch>
            <a:fillRect/>
          </a:stretch>
        </p:blipFill>
        <p:spPr>
          <a:xfrm>
            <a:off x="4857752" y="0"/>
            <a:ext cx="2035449" cy="1958498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8" name="17 CuadroTexto"/>
          <p:cNvSpPr txBox="1"/>
          <p:nvPr/>
        </p:nvSpPr>
        <p:spPr>
          <a:xfrm>
            <a:off x="1071534" y="285728"/>
            <a:ext cx="807246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0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optimista ve una oportunidad en toda calamidad; un pesimista ve una calamidad en toda oportunidad</a:t>
            </a:r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2.noche.cuadrados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390756" y="200006"/>
            <a:ext cx="473394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 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falla de nuestra época consiste en que sus hombres no quieren ser útiles sino importantes."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38100"/>
            <a:ext cx="9144000" cy="68961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glaterra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6200" y="-19076"/>
            <a:ext cx="9048714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857620" y="1000108"/>
            <a:ext cx="36052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político se convierte en estadista cuando comienza a pensar en las próximas generaciones y no en las próximas elecciones.</a:t>
            </a:r>
          </a:p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17465vuelosbarato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17465vuelosbarato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-42892" y="95250"/>
            <a:ext cx="71675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guerra es una invención de la mente humana; y la mente humana también puede inventar la paz."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s-de-troutbeck-inglaterra-e8009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-1" y="-1"/>
            <a:ext cx="4504267" cy="6858000"/>
          </a:xfrm>
          <a:prstGeom prst="rtTriangle">
            <a:avLst/>
          </a:prstGeom>
          <a:solidFill>
            <a:srgbClr val="CFCF0F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673600" y="0"/>
            <a:ext cx="4470400" cy="6858000"/>
          </a:xfrm>
          <a:prstGeom prst="rtTriangle">
            <a:avLst/>
          </a:prstGeom>
          <a:solidFill>
            <a:srgbClr val="CFCF0F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7700" y="119036"/>
            <a:ext cx="78533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/>
              <a:t>Valor es lo que se necesita para levantarse y hablar; pero también es lo que se requiere para sentarse y escuchar</a:t>
            </a:r>
          </a:p>
          <a:p>
            <a:r>
              <a:rPr lang="es-ES" sz="3200" dirty="0" smtClean="0"/>
              <a:t/>
            </a:r>
            <a:br>
              <a:rPr lang="es-ES" sz="3200" dirty="0" smtClean="0"/>
            </a:br>
            <a:endParaRPr lang="es-ES" sz="16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Warwick-inglaterra-fondos-de-pantalla.jpg"/>
          <p:cNvPicPr>
            <a:picLocks noChangeAspect="1"/>
          </p:cNvPicPr>
          <p:nvPr/>
        </p:nvPicPr>
        <p:blipFill>
          <a:blip r:embed="rId2">
            <a:lum contrast="30000"/>
          </a:blip>
          <a:srcRect b="4722"/>
          <a:stretch>
            <a:fillRect/>
          </a:stretch>
        </p:blipFill>
        <p:spPr>
          <a:xfrm>
            <a:off x="0" y="0"/>
            <a:ext cx="9144000" cy="6915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1" name="10 CuadroTexto"/>
          <p:cNvSpPr txBox="1"/>
          <p:nvPr/>
        </p:nvSpPr>
        <p:spPr>
          <a:xfrm>
            <a:off x="1076298" y="319058"/>
            <a:ext cx="71342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Me gustaría vivir eternamente, por lo menos para ver cómo en cien años las personas cometen los mismos errores que yo</a:t>
            </a:r>
          </a:p>
          <a:p>
            <a:pPr algn="ctr"/>
            <a:endParaRPr lang="es-ES" sz="3600" b="1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  <a:p>
            <a:r>
              <a:rPr lang="es-ES" dirty="0" smtClean="0">
                <a:ln>
                  <a:solidFill>
                    <a:schemeClr val="bg1"/>
                  </a:solidFill>
                </a:ln>
              </a:rPr>
              <a:t/>
            </a:r>
            <a:br>
              <a:rPr lang="es-ES" dirty="0" smtClean="0">
                <a:ln>
                  <a:solidFill>
                    <a:schemeClr val="bg1"/>
                  </a:solidFill>
                </a:ln>
              </a:rPr>
            </a:br>
            <a:endParaRPr lang="es-ES" dirty="0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ransition spd="slow" advTm="2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0"/>
            <a:ext cx="9177867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-de-londres-big-ben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33338" y="-25004"/>
            <a:ext cx="9177338" cy="6883004"/>
          </a:xfrm>
          <a:prstGeom prst="rect">
            <a:avLst/>
          </a:prstGeom>
        </p:spPr>
      </p:pic>
      <p:pic>
        <p:nvPicPr>
          <p:cNvPr id="8" name="3 Marcador de contenido" descr="foto-de-londres-big-ben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15843320" y="-357214"/>
            <a:ext cx="298520" cy="5929354"/>
          </a:xfrm>
          <a:prstGeom prst="donut">
            <a:avLst/>
          </a:prstGeom>
          <a:ln>
            <a:solidFill>
              <a:schemeClr val="tx1"/>
            </a:solidFill>
          </a:ln>
        </p:spPr>
      </p:pic>
      <p:sp>
        <p:nvSpPr>
          <p:cNvPr id="10" name="9 CuadroTexto"/>
          <p:cNvSpPr txBox="1"/>
          <p:nvPr/>
        </p:nvSpPr>
        <p:spPr>
          <a:xfrm>
            <a:off x="1428728" y="857232"/>
            <a:ext cx="6696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Complacerme es muy  sencillo …</a:t>
            </a:r>
          </a:p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conformo con lo mejor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comb dir="vert"/>
    <p:sndAc>
      <p:stSnd>
        <p:snd r:embed="rId2" name="amazing grace(25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s-of-New-England.jpg"/>
          <p:cNvPicPr>
            <a:picLocks noChangeAspect="1"/>
          </p:cNvPicPr>
          <p:nvPr/>
        </p:nvPicPr>
        <p:blipFill>
          <a:blip r:embed="rId2">
            <a:lum contrast="40000"/>
          </a:blip>
          <a:srcRect t="4722" r="417"/>
          <a:stretch>
            <a:fillRect/>
          </a:stretch>
        </p:blipFill>
        <p:spPr>
          <a:xfrm>
            <a:off x="0" y="-76200"/>
            <a:ext cx="9105900" cy="69342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coraje es la primera de las cualidades humanas, porque es la que te garantiza todas las demás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glaterra-1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785918" y="5103674"/>
            <a:ext cx="6929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dos maneras de quitarle el abrigo a una persona: forcejear con ella o rodearla de calor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-Inglaterra-00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CuadroTexto"/>
          <p:cNvSpPr txBox="1"/>
          <p:nvPr/>
        </p:nvSpPr>
        <p:spPr>
          <a:xfrm>
            <a:off x="1500166" y="571480"/>
            <a:ext cx="45720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éxito es aprender a ir de fracaso en fracaso sin desesperarse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a-Durdle-de-Inglaterra_wallpaper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4" name="13 CuadroTexto"/>
          <p:cNvSpPr txBox="1"/>
          <p:nvPr/>
        </p:nvSpPr>
        <p:spPr>
          <a:xfrm>
            <a:off x="1228698" y="257156"/>
            <a:ext cx="69199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imaginación consuela a los hombres de lo que no pueden ser. El humor los consuela de lo que son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0" y="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95242a_hb_p_0037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6305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2" name="11 CuadroTexto"/>
          <p:cNvSpPr txBox="1"/>
          <p:nvPr/>
        </p:nvSpPr>
        <p:spPr>
          <a:xfrm>
            <a:off x="119029" y="390510"/>
            <a:ext cx="438153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</a:rPr>
              <a:t>Quien habla mal de mí a mis espaldas mi culo contempla.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0" y="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stillo3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6201" y="0"/>
            <a:ext cx="9150201" cy="6858000"/>
          </a:xfrm>
        </p:spPr>
      </p:pic>
      <p:sp>
        <p:nvSpPr>
          <p:cNvPr id="20" name="19 CuadroTexto"/>
          <p:cNvSpPr txBox="1"/>
          <p:nvPr/>
        </p:nvSpPr>
        <p:spPr>
          <a:xfrm>
            <a:off x="1" y="357166"/>
            <a:ext cx="41433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/>
              <a:t>Una buena conversación debe agotar el tema, no a los interlocutores</a:t>
            </a:r>
          </a:p>
          <a:p>
            <a:endParaRPr lang="es-E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circle/>
    <p:sndAc>
      <p:stSnd>
        <p:snd r:embed="rId2" name="amazing grace(25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0" y="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rlanda_junio 04 148 (1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-495335" y="0"/>
            <a:ext cx="9639335" cy="722950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16" name="15 CuadroTexto"/>
          <p:cNvSpPr txBox="1"/>
          <p:nvPr/>
        </p:nvSpPr>
        <p:spPr>
          <a:xfrm>
            <a:off x="3929058" y="428604"/>
            <a:ext cx="48577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"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Pasé más de la mitad de mi vida preocupándome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cosas que jamás iban a ocurrir."</a:t>
            </a: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spd="slow" advTm="2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0" y="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rlanda1cm4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19050"/>
            <a:ext cx="9124950" cy="6877050"/>
          </a:xfrm>
          <a:prstGeom prst="rect">
            <a:avLst/>
          </a:prstGeom>
          <a:ln w="127000" cap="sq">
            <a:solidFill>
              <a:srgbClr val="8E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4" name="13 CuadroTexto"/>
          <p:cNvSpPr txBox="1"/>
          <p:nvPr/>
        </p:nvSpPr>
        <p:spPr>
          <a:xfrm>
            <a:off x="2357422" y="5042118"/>
            <a:ext cx="3981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"A menudo me he tenido que comer mis palabras y he descubierto que eran una dieta equilibrada."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cialprogramme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28785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2" name="11 CuadroTexto"/>
          <p:cNvSpPr txBox="1"/>
          <p:nvPr/>
        </p:nvSpPr>
        <p:spPr>
          <a:xfrm>
            <a:off x="4714876" y="357166"/>
            <a:ext cx="44291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</a:rPr>
              <a:t>Si el presente trata de juzgar</a:t>
            </a:r>
          </a:p>
          <a:p>
            <a:r>
              <a:rPr lang="es-ES" sz="2800" dirty="0" smtClean="0">
                <a:solidFill>
                  <a:schemeClr val="bg1"/>
                </a:solidFill>
              </a:rPr>
              <a:t> el pasado, perderá el futuro</a:t>
            </a:r>
          </a:p>
          <a:p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ndres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3507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1" name="10 CuadroTexto"/>
          <p:cNvSpPr txBox="1"/>
          <p:nvPr/>
        </p:nvSpPr>
        <p:spPr>
          <a:xfrm>
            <a:off x="1142976" y="571501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z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0" y="4572008"/>
            <a:ext cx="50006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fanático es alguien que no puede cambiar de opinión y no quiere cambiar de tema</a:t>
            </a:r>
            <a:endParaRPr lang="es-ES" sz="28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ndon-Eye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099638" cy="6934200"/>
          </a:xfrm>
        </p:spPr>
      </p:pic>
      <p:sp>
        <p:nvSpPr>
          <p:cNvPr id="9" name="8 CuadroTexto"/>
          <p:cNvSpPr txBox="1"/>
          <p:nvPr/>
        </p:nvSpPr>
        <p:spPr>
          <a:xfrm>
            <a:off x="4286248" y="214290"/>
            <a:ext cx="44581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diplomático es una persona que primero  piensa dos veces y finalmente no dice nada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0" y="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ser345194_pic886_1213037417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2381"/>
            <a:ext cx="9163050" cy="6872288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928662" y="0"/>
            <a:ext cx="69084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Personalmente siempre estoy dispuesto a aprender, aunque no siempre me gusta que me den lecciones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1600" dirty="0"/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-inglaterra-2.jpg"/>
          <p:cNvPicPr>
            <a:picLocks noChangeAspect="1"/>
          </p:cNvPicPr>
          <p:nvPr/>
        </p:nvPicPr>
        <p:blipFill>
          <a:blip r:embed="rId3">
            <a:lum bright="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4" name="13 CuadroTexto"/>
          <p:cNvSpPr txBox="1"/>
          <p:nvPr/>
        </p:nvSpPr>
        <p:spPr>
          <a:xfrm>
            <a:off x="285720" y="5286388"/>
            <a:ext cx="32906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precio de la grandeza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responsabilidad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/>
    <p:sndAc>
      <p:stSnd>
        <p:snd r:embed="rId2" name="amazing grace(25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201150" cy="6819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82100" cy="687705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714356"/>
            <a:ext cx="88582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Sucedió en el Parlamento inglés. Fue durante uno de los discursos de Churchill en el que una diputada de la oposición, pidió la palabra. Todos sabían que a Churchill no le gustaba que interrumpiesen sus discursos. Pero la palabra le fue dada a la diputada y ella dijo en tono alto y claro:</a:t>
            </a:r>
          </a:p>
          <a:p>
            <a:pPr fontAlgn="base"/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-‘¡Sr. Ministro, si Vuestra Excelencia fuese mi marido, yo pondría veneno en su café!' Churchill, con mucha calma, se quitó los lentes, y en aquel silencio en el que todos estaban esperando la respuesta exclamó- ¡ Y si yo fuese su marido, me tomaba ese café !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67118" y="4000504"/>
            <a:ext cx="21431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chemeClr val="tx2">
                      <a:lumMod val="50000"/>
                    </a:schemeClr>
                  </a:solidFill>
                </a:ln>
              </a:rPr>
              <a:t>---------•-------------</a:t>
            </a:r>
            <a:endParaRPr lang="es-ES" dirty="0">
              <a:ln>
                <a:solidFill>
                  <a:schemeClr val="tx2">
                    <a:lumMod val="50000"/>
                  </a:schemeClr>
                </a:solidFill>
              </a:ln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4357694"/>
            <a:ext cx="88201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Shaw: “Estimado </a:t>
            </a:r>
            <a:r>
              <a:rPr lang="es-ES" sz="2400" dirty="0" err="1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</a:t>
            </a:r>
            <a:r>
              <a:rPr lang="es-ES" sz="2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err="1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Churchil</a:t>
            </a:r>
            <a:r>
              <a:rPr lang="es-ES" sz="2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muy digno primer ministro: Tengo el honor de invitarlo al estreno de mi obra Pigmalión. Venga y traiga un amigo… si lo tiene”. Firmado Bernard Shaw. Respuesta: “Agradezco al ilustre escritor la honrosa invitación. Infelizmente no podré concurrir a la primera presentación. Iré a la segunda… si la hay”. Firmado </a:t>
            </a:r>
            <a:r>
              <a:rPr lang="es-ES" sz="2400" dirty="0" err="1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</a:t>
            </a:r>
            <a:r>
              <a:rPr lang="es-ES" sz="2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Churchill. </a:t>
            </a:r>
          </a:p>
          <a:p>
            <a:r>
              <a:rPr lang="es-ES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</a:rPr>
              <a:t/>
            </a:r>
            <a:br>
              <a:rPr lang="es-ES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</a:rPr>
            </a:br>
            <a:endParaRPr lang="es-ES" dirty="0">
              <a:blipFill dpi="0" rotWithShape="1">
                <a:blip r:embed="rId5"/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24150" y="0"/>
            <a:ext cx="3409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blipFill>
                  <a:blip r:embed="rId5"/>
                  <a:stretch>
                    <a:fillRect/>
                  </a:stretch>
                </a:blipFill>
              </a:rPr>
              <a:t>  Anécdotas</a:t>
            </a:r>
            <a:endParaRPr lang="es-ES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38100"/>
            <a:ext cx="9124950" cy="691515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Cuando Charles de Gaulle discutía con Churchill acerca de cierta operación militar, el francés notó cómo Churchill hacía demasiado hincapié en los costo de la operación, y en que no era financieramente rentable. Esto exasperó al general </a:t>
            </a:r>
            <a:r>
              <a:rPr lang="es-ES" sz="24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deGaulle</a:t>
            </a: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quien dijo:</a:t>
            </a:r>
            <a:b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-Ustedes los Ingleses solamente pelean por el dinero, deberían aprender de nosotros los franceses, que luchamos por el honor y la dignidad, Sir </a:t>
            </a:r>
            <a:r>
              <a:rPr lang="es-ES" sz="24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</a:t>
            </a: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replicó, bastante calmado:</a:t>
            </a:r>
            <a:b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-Bueno, cada quien pelea por lo que le hace falta.</a:t>
            </a:r>
          </a:p>
          <a:p>
            <a:pPr>
              <a:buNone/>
            </a:pP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---------•--------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3786190"/>
            <a:ext cx="84296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General Montgomery estaba siendo homenajeado, por vencer a Rommel en la batalla de África, en la IIª Guerra Mundial.</a:t>
            </a:r>
            <a:b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Discurso del General Montgomery:</a:t>
            </a:r>
            <a:b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-’No fumo, no bebo, no prevarico y soy un héroe’</a:t>
            </a:r>
            <a:b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Churchill oyó el discurso y con celos, retrucó:</a:t>
            </a:r>
            <a:b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-’Yo fumo, bebo, prevarico y soy el jefe de él.’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0297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5603_325xChurchill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643174" y="285728"/>
            <a:ext cx="3095625" cy="29146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928662" y="3214686"/>
            <a:ext cx="737711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Churchill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cumplia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80 años un periodista menor de 30 fue a fotografiarlo y le dijo: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espero fotografiarlo nuevamente cuando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cumpla 90 años.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Respuesta de Churchill: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Por que no?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parece bastante saludable.</a:t>
            </a:r>
            <a:endParaRPr lang="es-ES" sz="2800" u="sng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" y="57150"/>
            <a:ext cx="9086850" cy="6819900"/>
          </a:xfrm>
        </p:spPr>
        <p:txBody>
          <a:bodyPr/>
          <a:lstStyle/>
          <a:p>
            <a:endParaRPr lang="es-ES" i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759924" y="476250"/>
            <a:ext cx="4903713" cy="61198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66700" y="1357298"/>
            <a:ext cx="29337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Parlamento inglés: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diputada le dice a Churchill;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-´Señor,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un borracho.´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le contesta;</a:t>
            </a:r>
            <a:b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-´Señora, </a:t>
            </a:r>
            <a:r>
              <a:rPr lang="es-ES" sz="28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</a:t>
            </a:r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fea. Mañana yo estaré sobrio </a:t>
            </a:r>
            <a:endParaRPr lang="es-ES" sz="28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comb dir="vert"/>
    <p:sndAc>
      <p:stSnd>
        <p:snd r:embed="rId2" name="amazing grace(25)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933" y="16933"/>
            <a:ext cx="9093200" cy="6790267"/>
          </a:xfrm>
          <a:blipFill dpi="0" rotWithShape="1">
            <a:blip r:embed="rId3"/>
            <a:srcRect/>
            <a:tile tx="0" ty="0" sx="100000" sy="100000" flip="none" algn="tl"/>
          </a:blipFill>
          <a:ln w="76200"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ll1f2cTAw41qargt4o1_1280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14612" y="357166"/>
            <a:ext cx="3137843" cy="3233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cst-05-02-0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428604"/>
            <a:ext cx="3103584" cy="31766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500034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428604"/>
            <a:ext cx="84830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W</a:t>
            </a:r>
          </a:p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I</a:t>
            </a:r>
          </a:p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N</a:t>
            </a:r>
          </a:p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S</a:t>
            </a:r>
          </a:p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T</a:t>
            </a:r>
          </a:p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O</a:t>
            </a:r>
          </a:p>
          <a:p>
            <a:r>
              <a:rPr lang="es-ES" sz="54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N</a:t>
            </a:r>
            <a:endParaRPr lang="es-ES" sz="5400" dirty="0">
              <a:ln w="28575"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929586" y="1"/>
            <a:ext cx="785819" cy="6740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C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H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U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R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C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H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I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L</a:t>
            </a:r>
          </a:p>
          <a:p>
            <a:r>
              <a:rPr lang="es-ES" sz="4800" dirty="0" smtClean="0">
                <a:ln w="28575"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</a:rPr>
              <a:t>L</a:t>
            </a:r>
            <a:endParaRPr lang="es-ES" sz="4800" dirty="0">
              <a:ln w="28575"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428728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295376" y="3767138"/>
            <a:ext cx="64913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s-ES" sz="2400" b="1" dirty="0" smtClean="0">
                <a:solidFill>
                  <a:schemeClr val="bg1"/>
                </a:solidFill>
              </a:rPr>
              <a:t>Sir </a:t>
            </a:r>
            <a:r>
              <a:rPr lang="es-ES" sz="2400" b="1" dirty="0" err="1" smtClean="0">
                <a:solidFill>
                  <a:schemeClr val="bg1"/>
                </a:solidFill>
              </a:rPr>
              <a:t>Winston</a:t>
            </a:r>
            <a:r>
              <a:rPr lang="es-ES" sz="2400" b="1" dirty="0" smtClean="0">
                <a:solidFill>
                  <a:schemeClr val="bg1"/>
                </a:solidFill>
              </a:rPr>
              <a:t> Leonard Spencer Churchill, (1874-1965 Londres) fue un estadista, historiador, escritor y orador británico. Recibió el Premio Nobel de Literatura en 1953. Se le concedió por sus obras históricas, sus artículos periodísticos y por sus brillantes discursos, que lo erigen como uno de los principales oradores del siglo XX .</a:t>
            </a:r>
          </a:p>
          <a:p>
            <a:r>
              <a:rPr lang="es-ES" sz="2400" b="1" dirty="0" smtClean="0">
                <a:hlinkClick r:id="rId7"/>
              </a:rPr>
              <a:t/>
            </a:r>
            <a:br>
              <a:rPr lang="es-ES" sz="2400" b="1" dirty="0" smtClean="0">
                <a:hlinkClick r:id="rId7"/>
              </a:rPr>
            </a:br>
            <a:endParaRPr lang="es-ES" sz="2400" dirty="0"/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 w="76200" cmpd="dbl"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463_640px.jpg"/>
          <p:cNvPicPr>
            <a:picLocks noChangeAspect="1"/>
          </p:cNvPicPr>
          <p:nvPr/>
        </p:nvPicPr>
        <p:blipFill>
          <a:blip r:embed="rId2"/>
          <a:srcRect r="754" b="6817"/>
          <a:stretch>
            <a:fillRect/>
          </a:stretch>
        </p:blipFill>
        <p:spPr>
          <a:xfrm>
            <a:off x="6286512" y="857232"/>
            <a:ext cx="2500330" cy="2928958"/>
          </a:xfrm>
          <a:prstGeom prst="ellipse">
            <a:avLst/>
          </a:prstGeom>
          <a:ln w="63500" cap="rnd">
            <a:solidFill>
              <a:schemeClr val="tx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4 Imagen" descr="winstonchurchi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042970"/>
            <a:ext cx="2571768" cy="3048000"/>
          </a:xfrm>
          <a:prstGeom prst="ellipse">
            <a:avLst/>
          </a:prstGeom>
          <a:ln w="63500" cap="rnd">
            <a:solidFill>
              <a:schemeClr val="tx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caricatures_of_famous_people03.jpg"/>
          <p:cNvPicPr>
            <a:picLocks noChangeAspect="1"/>
          </p:cNvPicPr>
          <p:nvPr/>
        </p:nvPicPr>
        <p:blipFill>
          <a:blip r:embed="rId4"/>
          <a:srcRect b="9375"/>
          <a:stretch>
            <a:fillRect/>
          </a:stretch>
        </p:blipFill>
        <p:spPr>
          <a:xfrm>
            <a:off x="3214678" y="214290"/>
            <a:ext cx="2656371" cy="2578871"/>
          </a:xfrm>
          <a:prstGeom prst="ellipse">
            <a:avLst/>
          </a:prstGeom>
          <a:ln w="63500" cap="rnd">
            <a:solidFill>
              <a:schemeClr val="tx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caricatura-de-churchill.jpg"/>
          <p:cNvPicPr>
            <a:picLocks noChangeAspect="1"/>
          </p:cNvPicPr>
          <p:nvPr/>
        </p:nvPicPr>
        <p:blipFill>
          <a:blip r:embed="rId5"/>
          <a:srcRect b="9375"/>
          <a:stretch>
            <a:fillRect/>
          </a:stretch>
        </p:blipFill>
        <p:spPr>
          <a:xfrm>
            <a:off x="3000364" y="3000372"/>
            <a:ext cx="3319765" cy="3195640"/>
          </a:xfrm>
          <a:prstGeom prst="ellipse">
            <a:avLst/>
          </a:prstGeom>
          <a:ln w="63500" cap="rnd">
            <a:solidFill>
              <a:schemeClr val="tx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7 CuadroTexto"/>
          <p:cNvSpPr txBox="1"/>
          <p:nvPr/>
        </p:nvSpPr>
        <p:spPr>
          <a:xfrm>
            <a:off x="2571736" y="6224885"/>
            <a:ext cx="4360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6"/>
                  <a:tile tx="0" ty="0" sx="100000" sy="100000" flip="none" algn="tl"/>
                </a:blipFill>
              </a:rPr>
              <a:t>Francisco Del Olmo - Jazmín</a:t>
            </a:r>
            <a:endParaRPr lang="es-ES" sz="2800" dirty="0">
              <a:blipFill>
                <a:blip r:embed="rId6"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SES GENI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GENIALES</Template>
  <TotalTime>0</TotalTime>
  <Words>703</Words>
  <Application>Microsoft Office PowerPoint</Application>
  <PresentationFormat>Presentación en pantalla (4:3)</PresentationFormat>
  <Paragraphs>98</Paragraphs>
  <Slides>28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FRASES GENIALES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2012-06-27T15:05:46Z</dcterms:created>
  <dcterms:modified xsi:type="dcterms:W3CDTF">2012-06-27T15:06:51Z</dcterms:modified>
</cp:coreProperties>
</file>