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549" r:id="rId3"/>
    <p:sldId id="539" r:id="rId4"/>
    <p:sldId id="483" r:id="rId5"/>
    <p:sldId id="459" r:id="rId6"/>
    <p:sldId id="460" r:id="rId7"/>
    <p:sldId id="463" r:id="rId8"/>
    <p:sldId id="485" r:id="rId9"/>
    <p:sldId id="464" r:id="rId10"/>
    <p:sldId id="478" r:id="rId11"/>
    <p:sldId id="492" r:id="rId12"/>
    <p:sldId id="482" r:id="rId13"/>
    <p:sldId id="484" r:id="rId14"/>
    <p:sldId id="486" r:id="rId15"/>
    <p:sldId id="507" r:id="rId16"/>
    <p:sldId id="504" r:id="rId17"/>
    <p:sldId id="461" r:id="rId18"/>
    <p:sldId id="495" r:id="rId19"/>
    <p:sldId id="489" r:id="rId20"/>
    <p:sldId id="491" r:id="rId21"/>
    <p:sldId id="490" r:id="rId22"/>
    <p:sldId id="423" r:id="rId23"/>
    <p:sldId id="496" r:id="rId24"/>
    <p:sldId id="542" r:id="rId25"/>
    <p:sldId id="497" r:id="rId26"/>
    <p:sldId id="499" r:id="rId27"/>
    <p:sldId id="500" r:id="rId28"/>
    <p:sldId id="543" r:id="rId29"/>
    <p:sldId id="503" r:id="rId30"/>
    <p:sldId id="505" r:id="rId31"/>
    <p:sldId id="508" r:id="rId32"/>
    <p:sldId id="509" r:id="rId33"/>
    <p:sldId id="510" r:id="rId34"/>
    <p:sldId id="511" r:id="rId35"/>
    <p:sldId id="512" r:id="rId36"/>
    <p:sldId id="545" r:id="rId37"/>
    <p:sldId id="530" r:id="rId38"/>
    <p:sldId id="532" r:id="rId39"/>
    <p:sldId id="544" r:id="rId40"/>
    <p:sldId id="533" r:id="rId41"/>
    <p:sldId id="541" r:id="rId42"/>
    <p:sldId id="534" r:id="rId43"/>
    <p:sldId id="546" r:id="rId44"/>
    <p:sldId id="535" r:id="rId45"/>
    <p:sldId id="531" r:id="rId46"/>
    <p:sldId id="536" r:id="rId47"/>
    <p:sldId id="537" r:id="rId48"/>
    <p:sldId id="528" r:id="rId49"/>
    <p:sldId id="538" r:id="rId50"/>
    <p:sldId id="540" r:id="rId51"/>
    <p:sldId id="548" r:id="rId52"/>
    <p:sldId id="547" r:id="rId53"/>
  </p:sldIdLst>
  <p:sldSz cx="99377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/NEyM1l6cmPeEDceRpv2A==" hashData="VEULFJ87Vp02rmoMKgo2kK9KLv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FFFF"/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50" d="100"/>
          <a:sy n="50" d="100"/>
        </p:scale>
        <p:origin x="-1440" y="-606"/>
      </p:cViewPr>
      <p:guideLst>
        <p:guide orient="horz" pos="2160"/>
        <p:guide pos="313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29/03/2020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44563" y="685800"/>
            <a:ext cx="49688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6552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5331" y="2130426"/>
            <a:ext cx="8447088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90663" y="3886200"/>
            <a:ext cx="695642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5014" y="4406901"/>
            <a:ext cx="844708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5014" y="2906713"/>
            <a:ext cx="844708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6887" y="1600201"/>
            <a:ext cx="438917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1690" y="1600201"/>
            <a:ext cx="438917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6887" y="1535113"/>
            <a:ext cx="439089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6887" y="2174875"/>
            <a:ext cx="439089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48239" y="1535113"/>
            <a:ext cx="439262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48239" y="2174875"/>
            <a:ext cx="439262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29/03/2020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29/03/2020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29/03/2020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6888" y="273050"/>
            <a:ext cx="326945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85384" y="273051"/>
            <a:ext cx="555547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6888" y="1435101"/>
            <a:ext cx="326945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7869" y="4800600"/>
            <a:ext cx="596265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7869" y="612775"/>
            <a:ext cx="596265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7869" y="5367338"/>
            <a:ext cx="596265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204869" y="274639"/>
            <a:ext cx="2235994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6888" y="274639"/>
            <a:ext cx="6542352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29/03/2020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5331" y="2130428"/>
            <a:ext cx="8447088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90664" y="3886200"/>
            <a:ext cx="695642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095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96888" y="274638"/>
            <a:ext cx="894397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6888" y="1600201"/>
            <a:ext cx="894397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96888" y="6356351"/>
            <a:ext cx="23188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29/03/2020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95398" y="6356351"/>
            <a:ext cx="31469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122054" y="6356351"/>
            <a:ext cx="23188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6888" y="6245225"/>
            <a:ext cx="231880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58.jpeg"/><Relationship Id="rId4" Type="http://schemas.openxmlformats.org/officeDocument/2006/relationships/image" Target="../media/image3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194" y="-228533"/>
            <a:ext cx="9988948" cy="740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8221" y="43441"/>
            <a:ext cx="99481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1177" y="3391181"/>
            <a:ext cx="6858000" cy="75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70927" y="3391181"/>
            <a:ext cx="6858000" cy="75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99377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6783312"/>
            <a:ext cx="99377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88167" y="5857902"/>
            <a:ext cx="128751" cy="314924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7559" tIns="18779" rIns="37559" bIns="18779">
            <a:spAutoFit/>
          </a:bodyPr>
          <a:lstStyle/>
          <a:p>
            <a:pPr defTabSz="907682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88166" y="5715019"/>
            <a:ext cx="759779" cy="76698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52261" y="4572018"/>
            <a:ext cx="2925925" cy="1201069"/>
          </a:xfrm>
          <a:prstGeom prst="rect">
            <a:avLst/>
          </a:prstGeom>
        </p:spPr>
        <p:txBody>
          <a:bodyPr wrap="square" lIns="90374" tIns="45187" rIns="90374" bIns="45187">
            <a:spAutoFit/>
          </a:bodyPr>
          <a:lstStyle/>
          <a:p>
            <a:pPr algn="ctr"/>
            <a:endParaRPr lang="es-ES" sz="7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396974" y="928671"/>
            <a:ext cx="7150065" cy="4357719"/>
          </a:xfrm>
          <a:prstGeom prst="rect">
            <a:avLst/>
          </a:prstGeom>
        </p:spPr>
        <p:txBody>
          <a:bodyPr wrap="none" lIns="90374" tIns="45187" rIns="90374" bIns="45187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5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Frases</a:t>
            </a:r>
          </a:p>
          <a:p>
            <a:pPr algn="ctr"/>
            <a:r>
              <a:rPr lang="es-ES" sz="35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Geniales </a:t>
            </a:r>
            <a:r>
              <a:rPr lang="es-ES" sz="35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N.º 2</a:t>
            </a:r>
            <a:endParaRPr lang="es-ES" sz="3500" b="1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378160" y="5611367"/>
            <a:ext cx="2183215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968874" y="-642965"/>
            <a:ext cx="4968875" cy="1151157"/>
          </a:xfrm>
          <a:prstGeom prst="rect">
            <a:avLst/>
          </a:prstGeom>
        </p:spPr>
        <p:txBody>
          <a:bodyPr lIns="101680" tIns="50840" rIns="101680" bIns="50840">
            <a:spAutoFit/>
          </a:bodyPr>
          <a:lstStyle/>
          <a:p>
            <a:endParaRPr lang="es-ES" sz="6700" b="1" dirty="0"/>
          </a:p>
        </p:txBody>
      </p:sp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16129" y="165657"/>
            <a:ext cx="1322849" cy="96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613727" y="379881"/>
            <a:ext cx="20908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JULIO IGLESIAS</a:t>
            </a: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4211006918"/>
      </p:ext>
    </p:extLst>
  </p:cSld>
  <p:clrMapOvr>
    <a:masterClrMapping/>
  </p:clrMapOvr>
  <p:transition spd="slow" advTm="12000">
    <p:circle/>
    <p:sndAc>
      <p:stSnd loop="1">
        <p:snd r:embed="rId2" name="JIglesiasAmordemisamor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a imagen puede contener: cielo, texto que dice &quot;No seas rápido para creer lo que oyes, porque las mentiras se extienden más rápido que la verdad. UNSPLAS;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483" y="0"/>
            <a:ext cx="7245424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332" y="0"/>
            <a:ext cx="15162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579" y="0"/>
            <a:ext cx="15162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019165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La imagen puede contener: una o varias personas, texto que dice &quot;Para ser hermosa, lo que una mujer necesita es un suéter negro, una falda negra y caminar del brazo de un hombre que la ame. Yves Saint Laurent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915085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a imagen puede contener: texto que dice &quot;¿Qué significa &quot;no te des demasiados gustos&quot;? ¿Y qué se considera &quot;demasiado&quot;? caramelo? ¿Un pingüino doméstico? ¿Quinto esposo?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" y="0"/>
            <a:ext cx="9933335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1588753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a imagen puede contener: exterior y naturaleza, texto que dice &quot;Toda su vida la oveja tuvo miedo de los lobos. Pero se la comió el pastor. Proverbio georgiano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562"/>
            <a:ext cx="9937750" cy="7334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4645627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a imagen puede contener: exterior y naturaleza, texto que dice &quot;A veces tenemos ganas de escaparnos a algún lado. Ni siquiera escapar, solo ir, sin importar adónde. Lo principal es la sensación del viaje, disfrutar del paisaje que cambia afuera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76"/>
            <a:ext cx="9937750" cy="7176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4409500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La imagen puede contener: flor, texto que dice &quot;Todos somos mejores cuando somos amados. UNSPLASH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9392"/>
            <a:ext cx="9937751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7438124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a imagen puede contener: texto que dice &quot;Nunca se sabe qué beso será el último, qué reproche no volverás a escuchar, qué conversación nunca se repetirá, con quién no discutirás nunca más y adónde nunca volverás. Nunca se sabe cómo terminará la próxima historia en tu vida, pero, mientras dure, valora cada momento, cada segundo, cada instante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96" y="-53380"/>
            <a:ext cx="9954245" cy="720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5138565"/>
      </p:ext>
    </p:extLst>
  </p:cSld>
  <p:clrMapOvr>
    <a:masterClrMapping/>
  </p:clrMapOvr>
  <p:transition spd="slow" advTm="16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La imagen puede contener: texto que dice &quot;Las personas inteligentes no buscan tanto la soledad como evitan el alboroto creado por los tontos. Arthur Schopenhauer GENIAL DEPOSITPHOTO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731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2732024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La imagen puede contener: texto que dice &quot;El trabajador perfecto, según los empleadores: tiene titulación universitaria, experiencia laboral de 100 años, es joven y activo, está dispuesto a trabajar casi de gratis, no quiere bonos, no le importa ser humillado 25/8, no se enferma, no tiene hijos, no duerme, no tiene nada que hacer más que trabajar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742"/>
            <a:ext cx="9937750" cy="6871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2161731"/>
      </p:ext>
    </p:extLst>
  </p:cSld>
  <p:clrMapOvr>
    <a:masterClrMapping/>
  </p:clrMapOvr>
  <p:transition spd="slow" advTm="16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La imagen puede contener: una o varias personas, texto que dice &quot;No camines detrás de mí: quizás no te guiaré. No camines delante de mí: quizás no te seguiré. Camina al lado mío y seremos uno. Proverbio indio GENIAL DEPOSITPHOTO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1" y="4192"/>
            <a:ext cx="10081443" cy="731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3629174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9150" y="-171400"/>
            <a:ext cx="9956899" cy="740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0" name="Picture 2" descr="La imagen puede contener: texto que dice &quot;Hay que convertirse en padre para comprender que una batería agotada no solo puede alterar, sino también, alegrar. GENIAL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42" b="17680"/>
          <a:stretch/>
        </p:blipFill>
        <p:spPr bwMode="auto">
          <a:xfrm>
            <a:off x="1296467" y="908720"/>
            <a:ext cx="7541886" cy="4895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9851030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La imagen puede contener: 2 personas, texto que dice &quot;El humor y el amor son los dos analgésicos más poderosos. GENIAL DEPOSITPHOTO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54" y="0"/>
            <a:ext cx="9969103" cy="731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222419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a imagen puede contener: texto que dice &quot;Desería que todo fuera tan fácil como engordar. GENIAL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95"/>
          <a:stretch/>
        </p:blipFill>
        <p:spPr bwMode="auto">
          <a:xfrm>
            <a:off x="-287709" y="-387423"/>
            <a:ext cx="10310318" cy="734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911" y="-387423"/>
            <a:ext cx="1815698" cy="734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709" y="-387424"/>
            <a:ext cx="1730839" cy="734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7708675"/>
      </p:ext>
    </p:extLst>
  </p:cSld>
  <p:clrMapOvr>
    <a:masterClrMapping/>
  </p:clrMapOvr>
  <p:transition spd="slow" advTm="12000">
    <p:circle/>
    <p:sndAc>
      <p:stSnd>
        <p:snd r:embed="rId2" name="JIglesiasCorazoncorazon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Jose Luis\Desktop\giphy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371" y="-143115"/>
            <a:ext cx="10189814" cy="7001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0" name="Picture 2" descr="La imagen puede contener: texto que dice &quot;La privacidad es poder. Lo que la gente no conoce, no lo puede arruinar. GENIAL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84" b="13617"/>
          <a:stretch/>
        </p:blipFill>
        <p:spPr bwMode="auto">
          <a:xfrm>
            <a:off x="1090463" y="647700"/>
            <a:ext cx="7792145" cy="569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3782939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a imagen puede contener: montaña, cielo, nube, exterior y naturaleza, texto que dice &quot;¿Hay muchas personas en tu vida que hablan contigo de ti?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294"/>
            <a:ext cx="9937750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0183733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5697"/>
            <a:ext cx="9937749" cy="7247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4" name="Picture 2" descr="La imagen puede contener: texto que dice &quot;Según las estatadísticas, el 70 % de las personas no han notado el error. GENIAL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435" y="0"/>
            <a:ext cx="8064896" cy="746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676625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La imagen puede contener: texto que dice &quot;Cuando empecé a gastar mi propio dinero, me di cuenta de que mi madre tenía razón. Tenemos comida en casa. casa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1" y="-2655"/>
            <a:ext cx="9944101" cy="7351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082720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La imagen puede contener: flor, naturaleza y exterior, texto que dice &quot;Francia se convirtió en el primer país en prohibir el uso de 5 pesticidas antiabejas. DEPOSITPHOTOS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14" y="-19794"/>
            <a:ext cx="9951963" cy="7265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0907644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La imagen puede contener: nube, texto que dice &quot;Sé como un elefante: recuerda lo que importa, cuida a tu manada, y no tengas miedo de ocupar espacio. DEPOSITPHOTO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6" y="13320"/>
            <a:ext cx="9959975" cy="723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0821627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Jose Luis\Desktop\giphy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371" y="-143115"/>
            <a:ext cx="10189814" cy="7001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La imagen puede contener: 1 persona, primer plano, texto que dice &quot;La cosa más importante es tratar de inspirar a las personas para que puedan ser geniales en lo que sea que quieran hacer. Kobe Bryant 2020) DEPOSITPHOTOS GENIAL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587" y="58544"/>
            <a:ext cx="4686794" cy="7042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3832686" y="2449698"/>
            <a:ext cx="2768485" cy="2416574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13" name="12 Marco"/>
          <p:cNvSpPr/>
          <p:nvPr/>
        </p:nvSpPr>
        <p:spPr>
          <a:xfrm>
            <a:off x="-359717" y="3237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1080443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484438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3726657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4968876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6211102" y="0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7453313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8773170" y="0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La imagen puede contener: texto que dice &quot;No sé cómo es en ustedes, pero mis nervios no solo se regeneran, sino que también tratan de vengarse de los autores de su destrucción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03" y="20216"/>
            <a:ext cx="10093746" cy="7285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3298428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a imagen puede contener: una o varias personas y exterior, texto que dice &quot;¿No estás agradecido de que tu infancia haya sucedido antes de que la tecnología se tomara el mundo? PIKABAY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9" y="0"/>
            <a:ext cx="7533456" cy="753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891" y="-44152"/>
            <a:ext cx="1395859" cy="7001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700" y="-115924"/>
            <a:ext cx="1440160" cy="7001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1634059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La imagen puede contener: noche, texto que dice &quot;Nunca esperes un momento especial. La vida pasa más rápido de lo que pensamos. GENIAL DEPOSITPHOTO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74" y="0"/>
            <a:ext cx="9944323" cy="753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858246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La imagen puede contener: texto que dice &quot;Una vida satisfactoria es mejor que una exitosa, porque nuestro éxito es medido por otros, pero nuestra satisfacción se mide por nuestra propia alma, mente y corazón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70"/>
            <a:ext cx="9937750" cy="724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811647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La imagen puede contener: texto que dice &quot;Quédate con alguien que te ame más en los días en los que no puedas amarte a ti mismo. GENIAL UNSPLASH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94" y="0"/>
            <a:ext cx="9948143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4830537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a imagen puede contener: lentes de sol y océano, texto que dice &quot;La playa: El único lugar donde la sal baja la presión arterial UNSPLASH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505" y="-25102"/>
            <a:ext cx="6550405" cy="6883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333" y="0"/>
            <a:ext cx="17308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911" y="-44152"/>
            <a:ext cx="1730839" cy="7001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4154644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La imagen puede contener: texto que dice &quot;Finalmente arreglé ese ruido molesto en mi auto. Abrí la puerta y lo saqué a empujones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7374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5504730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La imagen puede contener: 1 persona, montaña, exterior y naturaleza, texto que dice &quot;Nunca serás demasiado para alguien que no puede tener suficiente de ti. UNSPLASH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937751" cy="7489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3994723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a imagen puede contener: exterior, texto que dice &quot;Recompenso la lealtad con lealtad. Recompenso la deslealtad con distancia. GENIAL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5197990"/>
      </p:ext>
    </p:extLst>
  </p:cSld>
  <p:clrMapOvr>
    <a:masterClrMapping/>
  </p:clrMapOvr>
  <p:transition spd="slow" advTm="12000">
    <p:circle/>
    <p:sndAc>
      <p:stSnd>
        <p:snd r:embed="rId2" name="JIglesiasComohanpasadolosannos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a imagen puede contener: texto que dice &quot;Las relaciones entre hermanos son raras. Te donarían un riñón, pero no hay manera de que te presten su cargador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40" y="-171400"/>
            <a:ext cx="9945489" cy="792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7429636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a imagen puede contener: una o varias personas y personas sentadas, texto que dice &quot;Aprecia la comida que tu madre cocina para ti. Algunos no tienen comida, otros no tienen madre. UNSP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399"/>
            <a:ext cx="9937751" cy="7489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181696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a imagen puede contener: texto que dice &quot;En Suecia, los donantes de sangre reciben un mensaje de texto cuando su donación de sangre se usa para ayudar a alguien. + DEPOSITPHOTOS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730"/>
            <a:ext cx="9937750" cy="742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569877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a imagen puede contener: cielo y exterior, texto que dice &quot;Una empresa del Reino Unido está utilizando botellas de plástico para hacer carreteras que duran diez veces más que el asfalto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0"/>
            <a:ext cx="9963150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8990273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Jose Luis\Desktop\giphy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371" y="-143115"/>
            <a:ext cx="10189814" cy="7001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La imagen puede contener: texto que dice &quot;Si un hombre dice que lo arreglará, lo hará. No hay necesidad de recordárselo cada 6 meses. GENIAL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75" y="-24408"/>
            <a:ext cx="7382792" cy="7382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5180298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75698"/>
            <a:ext cx="10016958" cy="7305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esultado de imagen de FRASES GENIALES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483" y="0"/>
            <a:ext cx="70631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5937898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FRASES GENIALES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387" y="25523"/>
            <a:ext cx="8856984" cy="6851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6489895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a imagen puede contener: texto que dice &quot;Los hombres no tienen bebés porque Dios vio la forma en que afrontan los resfriados y supo que la especie nunca sobreviviría.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219" y="-151606"/>
            <a:ext cx="6528692" cy="737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911" y="-44152"/>
            <a:ext cx="1730839" cy="7001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620" y="0"/>
            <a:ext cx="1730839" cy="7001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124509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75698"/>
            <a:ext cx="10016958" cy="7305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Resultado de imagen de FRASES GENIALES 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587" y="-159509"/>
            <a:ext cx="5400600" cy="7017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3216547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a imagen puede contener: texto que dice &quot;¿Sabes con qué cosa es especialmente exquisito el café? ¡Con la mañana de un sábado!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507" y="-3026"/>
            <a:ext cx="6550404" cy="7349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333" y="0"/>
            <a:ext cx="17308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911" y="-3026"/>
            <a:ext cx="17308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6851090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de FRASES GENIALES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546" y="-603448"/>
            <a:ext cx="10201523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5666464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Jose Luis\Desktop\giphy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371" y="-143115"/>
            <a:ext cx="10189814" cy="7001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La imagen puede contener: 1 persona, flor, texto y exteri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851" y="16768"/>
            <a:ext cx="7173416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125316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de FRASES GENIALES GI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70"/>
          <a:stretch/>
        </p:blipFill>
        <p:spPr bwMode="auto">
          <a:xfrm>
            <a:off x="-143693" y="-536798"/>
            <a:ext cx="10081443" cy="7394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6667940"/>
      </p:ext>
    </p:extLst>
  </p:cSld>
  <p:clrMapOvr>
    <a:masterClrMapping/>
  </p:clrMapOvr>
  <p:transition spd="slow" advTm="12000">
    <p:circle/>
    <p:sndAc>
      <p:stSnd>
        <p:snd r:embed="rId2" name="JIglesiasPobrediablo.wav"/>
      </p:stSnd>
    </p:sndAc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FRASES GENIALES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419" y="0"/>
            <a:ext cx="8208912" cy="683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120843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75698"/>
            <a:ext cx="10115698" cy="7377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Resultado de imagen de FRASES GENIALES 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483" y="0"/>
            <a:ext cx="7560840" cy="739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0948977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ultado de imagen de FRASES GENIALES 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03" y="-963487"/>
            <a:ext cx="8353251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2113080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75698"/>
            <a:ext cx="10153450" cy="740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Resultado de imagen de FRASES GENIALES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220" y="-34330"/>
            <a:ext cx="5637014" cy="7829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7233612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Jose Luis\Desktop\giphy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371" y="-143115"/>
            <a:ext cx="10189814" cy="7001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La imagen puede contener: 1 persona, exterior, texto que dice &quot;El verdadero propósito de un viaje no es llegar a un lugar en el mapa, sino adquirir una nueva perspectiva de la vida. GENIAL DEPOSITPHOTOS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59" y="-1"/>
            <a:ext cx="7379617" cy="7379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2354612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a imagen puede contener: océano, texto que dice &quot;Si no eliges un día para relajarte, tu cuerpo lo elegirá por ti. GENIAL GENIAL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483" y="0"/>
            <a:ext cx="7128792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332" y="0"/>
            <a:ext cx="15162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0429" y="0"/>
            <a:ext cx="15162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6518017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194" y="-228533"/>
            <a:ext cx="9988948" cy="740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9481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1176" y="3391189"/>
            <a:ext cx="6858000" cy="75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470928" y="3391189"/>
            <a:ext cx="6858000" cy="75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99377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6"/>
            <a:ext cx="99377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97311" y="5803934"/>
            <a:ext cx="654858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00134" y="501227"/>
            <a:ext cx="3880546" cy="3146799"/>
          </a:xfrm>
          <a:prstGeom prst="rect">
            <a:avLst/>
          </a:prstGeom>
        </p:spPr>
        <p:txBody>
          <a:bodyPr wrap="none" lIns="86487" tIns="43244" rIns="86487" bIns="43244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Ravie" pitchFamily="82" charset="0"/>
              </a:rPr>
              <a:t>UN FUERTE </a:t>
            </a:r>
          </a:p>
          <a:p>
            <a:pPr algn="ctr"/>
            <a:r>
              <a:rPr lang="es-ES" sz="34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Ravie" pitchFamily="82" charset="0"/>
              </a:rPr>
              <a:t>ABRAZO,</a:t>
            </a:r>
          </a:p>
          <a:p>
            <a:pPr algn="ctr"/>
            <a:r>
              <a:rPr lang="es-ES" sz="34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Ravie" pitchFamily="82" charset="0"/>
              </a:rPr>
              <a:t>QUE TENGAS</a:t>
            </a:r>
          </a:p>
          <a:p>
            <a:pPr algn="ctr"/>
            <a:r>
              <a:rPr lang="es-ES" sz="34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Ravie" pitchFamily="82" charset="0"/>
              </a:rPr>
              <a:t> UN BUEN DIA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787812" y="3"/>
            <a:ext cx="3801860" cy="669789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8248" tIns="54124" rIns="108248" bIns="54124">
            <a:spAutoFit/>
          </a:bodyPr>
          <a:lstStyle/>
          <a:p>
            <a:pPr algn="ctr" defTabSz="1082406" eaLnBrk="0" hangingPunct="0">
              <a:spcBef>
                <a:spcPct val="50000"/>
              </a:spcBef>
            </a:pPr>
            <a:endParaRPr lang="fr-FR" sz="4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82406" eaLnBrk="0" hangingPunct="0">
              <a:spcBef>
                <a:spcPct val="50000"/>
              </a:spcBef>
            </a:pPr>
            <a:r>
              <a:rPr lang="fr-FR" sz="42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2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82406" eaLnBrk="0" hangingPunct="0">
                <a:spcBef>
                  <a:spcPct val="50000"/>
                </a:spcBef>
              </a:pPr>
              <a:t>domingo, 29 de marzo de 2020</a:t>
            </a:fld>
            <a:endParaRPr lang="es-ES" sz="4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8240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82406" eaLnBrk="0" hangingPunct="0">
                <a:spcBef>
                  <a:spcPct val="50000"/>
                </a:spcBef>
              </a:pPr>
              <a:t>22:01</a:t>
            </a:fld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</a:p>
          <a:p>
            <a:pPr algn="ctr" defTabSz="1082406" eaLnBrk="0" hangingPunct="0">
              <a:spcBef>
                <a:spcPct val="50000"/>
              </a:spcBef>
            </a:pPr>
            <a:endParaRPr lang="fr-FR" sz="38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378160" y="5611367"/>
            <a:ext cx="2183215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71825534"/>
      </p:ext>
    </p:extLst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9377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93775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3179" y="0"/>
            <a:ext cx="53001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9377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42219" y="4724402"/>
            <a:ext cx="289851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8279" y="4191000"/>
            <a:ext cx="2567252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173" y="4876800"/>
            <a:ext cx="132503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7970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7970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7970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7970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SES GENIALES N.º 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FRASES GENIALES N.º 2</Template>
  <TotalTime>2</TotalTime>
  <Words>43</Words>
  <Application>Microsoft Office PowerPoint</Application>
  <PresentationFormat>Personalizado</PresentationFormat>
  <Paragraphs>13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FRASES GENIALES N.º 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2020-03-29T20:01:45Z</dcterms:created>
  <dcterms:modified xsi:type="dcterms:W3CDTF">2020-03-29T20:04:12Z</dcterms:modified>
</cp:coreProperties>
</file>