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Masters/slideMaster92.xml" ContentType="application/vnd.openxmlformats-officedocument.presentationml.slideMaster+xml"/>
  <Override PartName="/ppt/slideMasters/slideMaster93.xml" ContentType="application/vnd.openxmlformats-officedocument.presentationml.slideMaster+xml"/>
  <Override PartName="/ppt/slideMasters/slideMaster94.xml" ContentType="application/vnd.openxmlformats-officedocument.presentationml.slideMaster+xml"/>
  <Override PartName="/ppt/slideMasters/slideMaster95.xml" ContentType="application/vnd.openxmlformats-officedocument.presentationml.slideMaster+xml"/>
  <Override PartName="/ppt/slideMasters/slideMaster96.xml" ContentType="application/vnd.openxmlformats-officedocument.presentationml.slideMaster+xml"/>
  <Override PartName="/ppt/slideMasters/slideMaster97.xml" ContentType="application/vnd.openxmlformats-officedocument.presentationml.slideMaster+xml"/>
  <Override PartName="/ppt/slideMasters/slideMaster98.xml" ContentType="application/vnd.openxmlformats-officedocument.presentationml.slideMaster+xml"/>
  <Override PartName="/ppt/slideMasters/slideMaster99.xml" ContentType="application/vnd.openxmlformats-officedocument.presentationml.slideMaster+xml"/>
  <Override PartName="/ppt/slideMasters/slideMaster100.xml" ContentType="application/vnd.openxmlformats-officedocument.presentationml.slideMaster+xml"/>
  <Override PartName="/ppt/slideMasters/slideMaster101.xml" ContentType="application/vnd.openxmlformats-officedocument.presentationml.slideMaster+xml"/>
  <Override PartName="/ppt/slideMasters/slideMaster102.xml" ContentType="application/vnd.openxmlformats-officedocument.presentationml.slideMaster+xml"/>
  <Override PartName="/ppt/slideMasters/slideMaster103.xml" ContentType="application/vnd.openxmlformats-officedocument.presentationml.slideMaster+xml"/>
  <Override PartName="/ppt/slideMasters/slideMaster104.xml" ContentType="application/vnd.openxmlformats-officedocument.presentationml.slideMaster+xml"/>
  <Override PartName="/ppt/slideMasters/slideMaster105.xml" ContentType="application/vnd.openxmlformats-officedocument.presentationml.slideMaster+xml"/>
  <Override PartName="/ppt/slideMasters/slideMaster106.xml" ContentType="application/vnd.openxmlformats-officedocument.presentationml.slideMaster+xml"/>
  <Override PartName="/ppt/slideMasters/slideMaster107.xml" ContentType="application/vnd.openxmlformats-officedocument.presentationml.slideMaster+xml"/>
  <Override PartName="/ppt/slideMasters/slideMaster108.xml" ContentType="application/vnd.openxmlformats-officedocument.presentationml.slideMaster+xml"/>
  <Override PartName="/ppt/slideMasters/slideMaster109.xml" ContentType="application/vnd.openxmlformats-officedocument.presentationml.slideMaster+xml"/>
  <Override PartName="/ppt/slideMasters/slideMaster110.xml" ContentType="application/vnd.openxmlformats-officedocument.presentationml.slideMaster+xml"/>
  <Override PartName="/ppt/slideMasters/slideMaster111.xml" ContentType="application/vnd.openxmlformats-officedocument.presentationml.slideMaster+xml"/>
  <Override PartName="/ppt/slideMasters/slideMaster112.xml" ContentType="application/vnd.openxmlformats-officedocument.presentationml.slideMaster+xml"/>
  <Override PartName="/ppt/slideMasters/slideMaster113.xml" ContentType="application/vnd.openxmlformats-officedocument.presentationml.slideMaster+xml"/>
  <Override PartName="/ppt/slideMasters/slideMaster114.xml" ContentType="application/vnd.openxmlformats-officedocument.presentationml.slideMaster+xml"/>
  <Override PartName="/ppt/slideMasters/slideMaster115.xml" ContentType="application/vnd.openxmlformats-officedocument.presentationml.slideMaster+xml"/>
  <Override PartName="/ppt/slideMasters/slideMaster116.xml" ContentType="application/vnd.openxmlformats-officedocument.presentationml.slideMaster+xml"/>
  <Override PartName="/ppt/slideMasters/slideMaster117.xml" ContentType="application/vnd.openxmlformats-officedocument.presentationml.slideMaster+xml"/>
  <Override PartName="/ppt/slideMasters/slideMaster118.xml" ContentType="application/vnd.openxmlformats-officedocument.presentationml.slideMaster+xml"/>
  <Override PartName="/ppt/slideMasters/slideMaster119.xml" ContentType="application/vnd.openxmlformats-officedocument.presentationml.slideMaster+xml"/>
  <Override PartName="/ppt/slideMasters/slideMaster120.xml" ContentType="application/vnd.openxmlformats-officedocument.presentationml.slideMaster+xml"/>
  <Override PartName="/ppt/slideMasters/slideMaster121.xml" ContentType="application/vnd.openxmlformats-officedocument.presentationml.slideMaster+xml"/>
  <Override PartName="/ppt/slideMasters/slideMaster1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9.xml" ContentType="application/vnd.openxmlformats-officedocument.theme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theme/theme30.xml" ContentType="application/vnd.openxmlformats-officedocument.theme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theme/theme31.xml" ContentType="application/vnd.openxmlformats-officedocument.theme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32.xml" ContentType="application/vnd.openxmlformats-officedocument.theme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theme/theme33.xml" ContentType="application/vnd.openxmlformats-officedocument.theme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34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theme/theme35.xml" ContentType="application/vnd.openxmlformats-officedocument.theme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36.xml" ContentType="application/vnd.openxmlformats-officedocument.theme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theme/theme37.xml" ContentType="application/vnd.openxmlformats-officedocument.theme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theme/theme38.xml" ContentType="application/vnd.openxmlformats-officedocument.theme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theme/theme39.xml" ContentType="application/vnd.openxmlformats-officedocument.theme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theme/theme40.xml" ContentType="application/vnd.openxmlformats-officedocument.theme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theme/theme41.xml" ContentType="application/vnd.openxmlformats-officedocument.theme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theme/theme42.xml" ContentType="application/vnd.openxmlformats-officedocument.theme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theme/theme43.xml" ContentType="application/vnd.openxmlformats-officedocument.theme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theme/theme44.xml" ContentType="application/vnd.openxmlformats-officedocument.theme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theme/theme45.xml" ContentType="application/vnd.openxmlformats-officedocument.theme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theme/theme46.xml" ContentType="application/vnd.openxmlformats-officedocument.theme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theme/theme47.xml" ContentType="application/vnd.openxmlformats-officedocument.theme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theme/theme48.xml" ContentType="application/vnd.openxmlformats-officedocument.theme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theme/theme49.xml" ContentType="application/vnd.openxmlformats-officedocument.theme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theme/theme50.xml" ContentType="application/vnd.openxmlformats-officedocument.theme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theme/theme51.xml" ContentType="application/vnd.openxmlformats-officedocument.theme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theme/theme52.xml" ContentType="application/vnd.openxmlformats-officedocument.theme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theme/theme53.xml" ContentType="application/vnd.openxmlformats-officedocument.theme+xml"/>
  <Override PartName="/ppt/slideLayouts/slideLayout58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94.xml" ContentType="application/vnd.openxmlformats-officedocument.presentationml.slideLayout+xml"/>
  <Override PartName="/ppt/theme/theme54.xml" ContentType="application/vnd.openxmlformats-officedocument.theme+xml"/>
  <Override PartName="/ppt/slideLayouts/slideLayout595.xml" ContentType="application/vnd.openxmlformats-officedocument.presentationml.slideLayout+xml"/>
  <Override PartName="/ppt/slideLayouts/slideLayout596.xml" ContentType="application/vnd.openxmlformats-officedocument.presentationml.slideLayout+xml"/>
  <Override PartName="/ppt/slideLayouts/slideLayout597.xml" ContentType="application/vnd.openxmlformats-officedocument.presentationml.slideLayout+xml"/>
  <Override PartName="/ppt/slideLayouts/slideLayout598.xml" ContentType="application/vnd.openxmlformats-officedocument.presentationml.slideLayout+xml"/>
  <Override PartName="/ppt/slideLayouts/slideLayout599.xml" ContentType="application/vnd.openxmlformats-officedocument.presentationml.slideLayout+xml"/>
  <Override PartName="/ppt/slideLayouts/slideLayout600.xml" ContentType="application/vnd.openxmlformats-officedocument.presentationml.slideLayout+xml"/>
  <Override PartName="/ppt/slideLayouts/slideLayout601.xml" ContentType="application/vnd.openxmlformats-officedocument.presentationml.slideLayout+xml"/>
  <Override PartName="/ppt/slideLayouts/slideLayout602.xml" ContentType="application/vnd.openxmlformats-officedocument.presentationml.slideLayout+xml"/>
  <Override PartName="/ppt/slideLayouts/slideLayout603.xml" ContentType="application/vnd.openxmlformats-officedocument.presentationml.slideLayout+xml"/>
  <Override PartName="/ppt/slideLayouts/slideLayout604.xml" ContentType="application/vnd.openxmlformats-officedocument.presentationml.slideLayout+xml"/>
  <Override PartName="/ppt/slideLayouts/slideLayout605.xml" ContentType="application/vnd.openxmlformats-officedocument.presentationml.slideLayout+xml"/>
  <Override PartName="/ppt/theme/theme55.xml" ContentType="application/vnd.openxmlformats-officedocument.theme+xml"/>
  <Override PartName="/ppt/slideLayouts/slideLayout606.xml" ContentType="application/vnd.openxmlformats-officedocument.presentationml.slideLayout+xml"/>
  <Override PartName="/ppt/slideLayouts/slideLayout607.xml" ContentType="application/vnd.openxmlformats-officedocument.presentationml.slideLayout+xml"/>
  <Override PartName="/ppt/slideLayouts/slideLayout608.xml" ContentType="application/vnd.openxmlformats-officedocument.presentationml.slideLayout+xml"/>
  <Override PartName="/ppt/slideLayouts/slideLayout60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611.xml" ContentType="application/vnd.openxmlformats-officedocument.presentationml.slideLayout+xml"/>
  <Override PartName="/ppt/slideLayouts/slideLayout612.xml" ContentType="application/vnd.openxmlformats-officedocument.presentationml.slideLayout+xml"/>
  <Override PartName="/ppt/slideLayouts/slideLayout613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Layouts/slideLayout615.xml" ContentType="application/vnd.openxmlformats-officedocument.presentationml.slideLayout+xml"/>
  <Override PartName="/ppt/slideLayouts/slideLayout616.xml" ContentType="application/vnd.openxmlformats-officedocument.presentationml.slideLayout+xml"/>
  <Override PartName="/ppt/theme/theme56.xml" ContentType="application/vnd.openxmlformats-officedocument.theme+xml"/>
  <Override PartName="/ppt/slideLayouts/slideLayout617.xml" ContentType="application/vnd.openxmlformats-officedocument.presentationml.slideLayout+xml"/>
  <Override PartName="/ppt/slideLayouts/slideLayout618.xml" ContentType="application/vnd.openxmlformats-officedocument.presentationml.slideLayout+xml"/>
  <Override PartName="/ppt/slideLayouts/slideLayout619.xml" ContentType="application/vnd.openxmlformats-officedocument.presentationml.slideLayout+xml"/>
  <Override PartName="/ppt/slideLayouts/slideLayout620.xml" ContentType="application/vnd.openxmlformats-officedocument.presentationml.slideLayout+xml"/>
  <Override PartName="/ppt/slideLayouts/slideLayout621.xml" ContentType="application/vnd.openxmlformats-officedocument.presentationml.slideLayout+xml"/>
  <Override PartName="/ppt/slideLayouts/slideLayout622.xml" ContentType="application/vnd.openxmlformats-officedocument.presentationml.slideLayout+xml"/>
  <Override PartName="/ppt/slideLayouts/slideLayout623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625.xml" ContentType="application/vnd.openxmlformats-officedocument.presentationml.slideLayout+xml"/>
  <Override PartName="/ppt/slideLayouts/slideLayout626.xml" ContentType="application/vnd.openxmlformats-officedocument.presentationml.slideLayout+xml"/>
  <Override PartName="/ppt/slideLayouts/slideLayout627.xml" ContentType="application/vnd.openxmlformats-officedocument.presentationml.slideLayout+xml"/>
  <Override PartName="/ppt/theme/theme57.xml" ContentType="application/vnd.openxmlformats-officedocument.theme+xml"/>
  <Override PartName="/ppt/slideLayouts/slideLayout628.xml" ContentType="application/vnd.openxmlformats-officedocument.presentationml.slideLayout+xml"/>
  <Override PartName="/ppt/slideLayouts/slideLayout629.xml" ContentType="application/vnd.openxmlformats-officedocument.presentationml.slideLayout+xml"/>
  <Override PartName="/ppt/slideLayouts/slideLayout63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33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Layouts/slideLayout635.xml" ContentType="application/vnd.openxmlformats-officedocument.presentationml.slideLayout+xml"/>
  <Override PartName="/ppt/slideLayouts/slideLayout636.xml" ContentType="application/vnd.openxmlformats-officedocument.presentationml.slideLayout+xml"/>
  <Override PartName="/ppt/slideLayouts/slideLayout637.xml" ContentType="application/vnd.openxmlformats-officedocument.presentationml.slideLayout+xml"/>
  <Override PartName="/ppt/slideLayouts/slideLayout638.xml" ContentType="application/vnd.openxmlformats-officedocument.presentationml.slideLayout+xml"/>
  <Override PartName="/ppt/theme/theme58.xml" ContentType="application/vnd.openxmlformats-officedocument.theme+xml"/>
  <Override PartName="/ppt/slideLayouts/slideLayout639.xml" ContentType="application/vnd.openxmlformats-officedocument.presentationml.slideLayout+xml"/>
  <Override PartName="/ppt/slideLayouts/slideLayout640.xml" ContentType="application/vnd.openxmlformats-officedocument.presentationml.slideLayout+xml"/>
  <Override PartName="/ppt/slideLayouts/slideLayout641.xml" ContentType="application/vnd.openxmlformats-officedocument.presentationml.slideLayout+xml"/>
  <Override PartName="/ppt/slideLayouts/slideLayout642.xml" ContentType="application/vnd.openxmlformats-officedocument.presentationml.slideLayout+xml"/>
  <Override PartName="/ppt/slideLayouts/slideLayout643.xml" ContentType="application/vnd.openxmlformats-officedocument.presentationml.slideLayout+xml"/>
  <Override PartName="/ppt/slideLayouts/slideLayout644.xml" ContentType="application/vnd.openxmlformats-officedocument.presentationml.slideLayout+xml"/>
  <Override PartName="/ppt/slideLayouts/slideLayout645.xml" ContentType="application/vnd.openxmlformats-officedocument.presentationml.slideLayout+xml"/>
  <Override PartName="/ppt/slideLayouts/slideLayout646.xml" ContentType="application/vnd.openxmlformats-officedocument.presentationml.slideLayout+xml"/>
  <Override PartName="/ppt/slideLayouts/slideLayout647.xml" ContentType="application/vnd.openxmlformats-officedocument.presentationml.slideLayout+xml"/>
  <Override PartName="/ppt/slideLayouts/slideLayout648.xml" ContentType="application/vnd.openxmlformats-officedocument.presentationml.slideLayout+xml"/>
  <Override PartName="/ppt/slideLayouts/slideLayout649.xml" ContentType="application/vnd.openxmlformats-officedocument.presentationml.slideLayout+xml"/>
  <Override PartName="/ppt/theme/theme59.xml" ContentType="application/vnd.openxmlformats-officedocument.theme+xml"/>
  <Override PartName="/ppt/slideLayouts/slideLayout650.xml" ContentType="application/vnd.openxmlformats-officedocument.presentationml.slideLayout+xml"/>
  <Override PartName="/ppt/slideLayouts/slideLayout651.xml" ContentType="application/vnd.openxmlformats-officedocument.presentationml.slideLayout+xml"/>
  <Override PartName="/ppt/slideLayouts/slideLayout652.xml" ContentType="application/vnd.openxmlformats-officedocument.presentationml.slideLayout+xml"/>
  <Override PartName="/ppt/slideLayouts/slideLayout653.xml" ContentType="application/vnd.openxmlformats-officedocument.presentationml.slideLayout+xml"/>
  <Override PartName="/ppt/slideLayouts/slideLayout654.xml" ContentType="application/vnd.openxmlformats-officedocument.presentationml.slideLayout+xml"/>
  <Override PartName="/ppt/slideLayouts/slideLayout655.xml" ContentType="application/vnd.openxmlformats-officedocument.presentationml.slideLayout+xml"/>
  <Override PartName="/ppt/slideLayouts/slideLayout656.xml" ContentType="application/vnd.openxmlformats-officedocument.presentationml.slideLayout+xml"/>
  <Override PartName="/ppt/slideLayouts/slideLayout657.xml" ContentType="application/vnd.openxmlformats-officedocument.presentationml.slideLayout+xml"/>
  <Override PartName="/ppt/slideLayouts/slideLayout658.xml" ContentType="application/vnd.openxmlformats-officedocument.presentationml.slideLayout+xml"/>
  <Override PartName="/ppt/slideLayouts/slideLayout659.xml" ContentType="application/vnd.openxmlformats-officedocument.presentationml.slideLayout+xml"/>
  <Override PartName="/ppt/slideLayouts/slideLayout660.xml" ContentType="application/vnd.openxmlformats-officedocument.presentationml.slideLayout+xml"/>
  <Override PartName="/ppt/theme/theme60.xml" ContentType="application/vnd.openxmlformats-officedocument.theme+xml"/>
  <Override PartName="/ppt/slideLayouts/slideLayout661.xml" ContentType="application/vnd.openxmlformats-officedocument.presentationml.slideLayout+xml"/>
  <Override PartName="/ppt/slideLayouts/slideLayout662.xml" ContentType="application/vnd.openxmlformats-officedocument.presentationml.slideLayout+xml"/>
  <Override PartName="/ppt/slideLayouts/slideLayout663.xml" ContentType="application/vnd.openxmlformats-officedocument.presentationml.slideLayout+xml"/>
  <Override PartName="/ppt/slideLayouts/slideLayout664.xml" ContentType="application/vnd.openxmlformats-officedocument.presentationml.slideLayout+xml"/>
  <Override PartName="/ppt/slideLayouts/slideLayout665.xml" ContentType="application/vnd.openxmlformats-officedocument.presentationml.slideLayout+xml"/>
  <Override PartName="/ppt/slideLayouts/slideLayout666.xml" ContentType="application/vnd.openxmlformats-officedocument.presentationml.slideLayout+xml"/>
  <Override PartName="/ppt/slideLayouts/slideLayout667.xml" ContentType="application/vnd.openxmlformats-officedocument.presentationml.slideLayout+xml"/>
  <Override PartName="/ppt/slideLayouts/slideLayout668.xml" ContentType="application/vnd.openxmlformats-officedocument.presentationml.slideLayout+xml"/>
  <Override PartName="/ppt/slideLayouts/slideLayout669.xml" ContentType="application/vnd.openxmlformats-officedocument.presentationml.slideLayout+xml"/>
  <Override PartName="/ppt/slideLayouts/slideLayout670.xml" ContentType="application/vnd.openxmlformats-officedocument.presentationml.slideLayout+xml"/>
  <Override PartName="/ppt/slideLayouts/slideLayout671.xml" ContentType="application/vnd.openxmlformats-officedocument.presentationml.slideLayout+xml"/>
  <Override PartName="/ppt/theme/theme61.xml" ContentType="application/vnd.openxmlformats-officedocument.theme+xml"/>
  <Override PartName="/ppt/slideLayouts/slideLayout672.xml" ContentType="application/vnd.openxmlformats-officedocument.presentationml.slideLayout+xml"/>
  <Override PartName="/ppt/slideLayouts/slideLayout673.xml" ContentType="application/vnd.openxmlformats-officedocument.presentationml.slideLayout+xml"/>
  <Override PartName="/ppt/slideLayouts/slideLayout674.xml" ContentType="application/vnd.openxmlformats-officedocument.presentationml.slideLayout+xml"/>
  <Override PartName="/ppt/slideLayouts/slideLayout675.xml" ContentType="application/vnd.openxmlformats-officedocument.presentationml.slideLayout+xml"/>
  <Override PartName="/ppt/slideLayouts/slideLayout676.xml" ContentType="application/vnd.openxmlformats-officedocument.presentationml.slideLayout+xml"/>
  <Override PartName="/ppt/slideLayouts/slideLayout677.xml" ContentType="application/vnd.openxmlformats-officedocument.presentationml.slideLayout+xml"/>
  <Override PartName="/ppt/slideLayouts/slideLayout678.xml" ContentType="application/vnd.openxmlformats-officedocument.presentationml.slideLayout+xml"/>
  <Override PartName="/ppt/slideLayouts/slideLayout679.xml" ContentType="application/vnd.openxmlformats-officedocument.presentationml.slideLayout+xml"/>
  <Override PartName="/ppt/slideLayouts/slideLayout680.xml" ContentType="application/vnd.openxmlformats-officedocument.presentationml.slideLayout+xml"/>
  <Override PartName="/ppt/slideLayouts/slideLayout681.xml" ContentType="application/vnd.openxmlformats-officedocument.presentationml.slideLayout+xml"/>
  <Override PartName="/ppt/slideLayouts/slideLayout682.xml" ContentType="application/vnd.openxmlformats-officedocument.presentationml.slideLayout+xml"/>
  <Override PartName="/ppt/theme/theme62.xml" ContentType="application/vnd.openxmlformats-officedocument.theme+xml"/>
  <Override PartName="/ppt/slideLayouts/slideLayout683.xml" ContentType="application/vnd.openxmlformats-officedocument.presentationml.slideLayout+xml"/>
  <Override PartName="/ppt/slideLayouts/slideLayout684.xml" ContentType="application/vnd.openxmlformats-officedocument.presentationml.slideLayout+xml"/>
  <Override PartName="/ppt/slideLayouts/slideLayout685.xml" ContentType="application/vnd.openxmlformats-officedocument.presentationml.slideLayout+xml"/>
  <Override PartName="/ppt/slideLayouts/slideLayout686.xml" ContentType="application/vnd.openxmlformats-officedocument.presentationml.slideLayout+xml"/>
  <Override PartName="/ppt/slideLayouts/slideLayout687.xml" ContentType="application/vnd.openxmlformats-officedocument.presentationml.slideLayout+xml"/>
  <Override PartName="/ppt/slideLayouts/slideLayout688.xml" ContentType="application/vnd.openxmlformats-officedocument.presentationml.slideLayout+xml"/>
  <Override PartName="/ppt/slideLayouts/slideLayout689.xml" ContentType="application/vnd.openxmlformats-officedocument.presentationml.slideLayout+xml"/>
  <Override PartName="/ppt/slideLayouts/slideLayout690.xml" ContentType="application/vnd.openxmlformats-officedocument.presentationml.slideLayout+xml"/>
  <Override PartName="/ppt/slideLayouts/slideLayout691.xml" ContentType="application/vnd.openxmlformats-officedocument.presentationml.slideLayout+xml"/>
  <Override PartName="/ppt/slideLayouts/slideLayout692.xml" ContentType="application/vnd.openxmlformats-officedocument.presentationml.slideLayout+xml"/>
  <Override PartName="/ppt/slideLayouts/slideLayout693.xml" ContentType="application/vnd.openxmlformats-officedocument.presentationml.slideLayout+xml"/>
  <Override PartName="/ppt/theme/theme63.xml" ContentType="application/vnd.openxmlformats-officedocument.theme+xml"/>
  <Override PartName="/ppt/slideLayouts/slideLayout694.xml" ContentType="application/vnd.openxmlformats-officedocument.presentationml.slideLayout+xml"/>
  <Override PartName="/ppt/slideLayouts/slideLayout695.xml" ContentType="application/vnd.openxmlformats-officedocument.presentationml.slideLayout+xml"/>
  <Override PartName="/ppt/slideLayouts/slideLayout696.xml" ContentType="application/vnd.openxmlformats-officedocument.presentationml.slideLayout+xml"/>
  <Override PartName="/ppt/slideLayouts/slideLayout697.xml" ContentType="application/vnd.openxmlformats-officedocument.presentationml.slideLayout+xml"/>
  <Override PartName="/ppt/slideLayouts/slideLayout698.xml" ContentType="application/vnd.openxmlformats-officedocument.presentationml.slideLayout+xml"/>
  <Override PartName="/ppt/slideLayouts/slideLayout699.xml" ContentType="application/vnd.openxmlformats-officedocument.presentationml.slideLayout+xml"/>
  <Override PartName="/ppt/slideLayouts/slideLayout700.xml" ContentType="application/vnd.openxmlformats-officedocument.presentationml.slideLayout+xml"/>
  <Override PartName="/ppt/slideLayouts/slideLayout701.xml" ContentType="application/vnd.openxmlformats-officedocument.presentationml.slideLayout+xml"/>
  <Override PartName="/ppt/slideLayouts/slideLayout702.xml" ContentType="application/vnd.openxmlformats-officedocument.presentationml.slideLayout+xml"/>
  <Override PartName="/ppt/slideLayouts/slideLayout703.xml" ContentType="application/vnd.openxmlformats-officedocument.presentationml.slideLayout+xml"/>
  <Override PartName="/ppt/slideLayouts/slideLayout704.xml" ContentType="application/vnd.openxmlformats-officedocument.presentationml.slideLayout+xml"/>
  <Override PartName="/ppt/theme/theme64.xml" ContentType="application/vnd.openxmlformats-officedocument.theme+xml"/>
  <Override PartName="/ppt/slideLayouts/slideLayout705.xml" ContentType="application/vnd.openxmlformats-officedocument.presentationml.slideLayout+xml"/>
  <Override PartName="/ppt/slideLayouts/slideLayout706.xml" ContentType="application/vnd.openxmlformats-officedocument.presentationml.slideLayout+xml"/>
  <Override PartName="/ppt/slideLayouts/slideLayout707.xml" ContentType="application/vnd.openxmlformats-officedocument.presentationml.slideLayout+xml"/>
  <Override PartName="/ppt/slideLayouts/slideLayout708.xml" ContentType="application/vnd.openxmlformats-officedocument.presentationml.slideLayout+xml"/>
  <Override PartName="/ppt/slideLayouts/slideLayout709.xml" ContentType="application/vnd.openxmlformats-officedocument.presentationml.slideLayout+xml"/>
  <Override PartName="/ppt/slideLayouts/slideLayout710.xml" ContentType="application/vnd.openxmlformats-officedocument.presentationml.slideLayout+xml"/>
  <Override PartName="/ppt/slideLayouts/slideLayout711.xml" ContentType="application/vnd.openxmlformats-officedocument.presentationml.slideLayout+xml"/>
  <Override PartName="/ppt/slideLayouts/slideLayout712.xml" ContentType="application/vnd.openxmlformats-officedocument.presentationml.slideLayout+xml"/>
  <Override PartName="/ppt/slideLayouts/slideLayout713.xml" ContentType="application/vnd.openxmlformats-officedocument.presentationml.slideLayout+xml"/>
  <Override PartName="/ppt/slideLayouts/slideLayout714.xml" ContentType="application/vnd.openxmlformats-officedocument.presentationml.slideLayout+xml"/>
  <Override PartName="/ppt/slideLayouts/slideLayout715.xml" ContentType="application/vnd.openxmlformats-officedocument.presentationml.slideLayout+xml"/>
  <Override PartName="/ppt/theme/theme65.xml" ContentType="application/vnd.openxmlformats-officedocument.theme+xml"/>
  <Override PartName="/ppt/slideLayouts/slideLayout716.xml" ContentType="application/vnd.openxmlformats-officedocument.presentationml.slideLayout+xml"/>
  <Override PartName="/ppt/slideLayouts/slideLayout717.xml" ContentType="application/vnd.openxmlformats-officedocument.presentationml.slideLayout+xml"/>
  <Override PartName="/ppt/slideLayouts/slideLayout718.xml" ContentType="application/vnd.openxmlformats-officedocument.presentationml.slideLayout+xml"/>
  <Override PartName="/ppt/slideLayouts/slideLayout719.xml" ContentType="application/vnd.openxmlformats-officedocument.presentationml.slideLayout+xml"/>
  <Override PartName="/ppt/slideLayouts/slideLayout720.xml" ContentType="application/vnd.openxmlformats-officedocument.presentationml.slideLayout+xml"/>
  <Override PartName="/ppt/slideLayouts/slideLayout721.xml" ContentType="application/vnd.openxmlformats-officedocument.presentationml.slideLayout+xml"/>
  <Override PartName="/ppt/slideLayouts/slideLayout722.xml" ContentType="application/vnd.openxmlformats-officedocument.presentationml.slideLayout+xml"/>
  <Override PartName="/ppt/slideLayouts/slideLayout723.xml" ContentType="application/vnd.openxmlformats-officedocument.presentationml.slideLayout+xml"/>
  <Override PartName="/ppt/slideLayouts/slideLayout724.xml" ContentType="application/vnd.openxmlformats-officedocument.presentationml.slideLayout+xml"/>
  <Override PartName="/ppt/slideLayouts/slideLayout725.xml" ContentType="application/vnd.openxmlformats-officedocument.presentationml.slideLayout+xml"/>
  <Override PartName="/ppt/slideLayouts/slideLayout726.xml" ContentType="application/vnd.openxmlformats-officedocument.presentationml.slideLayout+xml"/>
  <Override PartName="/ppt/theme/theme66.xml" ContentType="application/vnd.openxmlformats-officedocument.theme+xml"/>
  <Override PartName="/ppt/slideLayouts/slideLayout727.xml" ContentType="application/vnd.openxmlformats-officedocument.presentationml.slideLayout+xml"/>
  <Override PartName="/ppt/slideLayouts/slideLayout728.xml" ContentType="application/vnd.openxmlformats-officedocument.presentationml.slideLayout+xml"/>
  <Override PartName="/ppt/slideLayouts/slideLayout729.xml" ContentType="application/vnd.openxmlformats-officedocument.presentationml.slideLayout+xml"/>
  <Override PartName="/ppt/slideLayouts/slideLayout730.xml" ContentType="application/vnd.openxmlformats-officedocument.presentationml.slideLayout+xml"/>
  <Override PartName="/ppt/slideLayouts/slideLayout731.xml" ContentType="application/vnd.openxmlformats-officedocument.presentationml.slideLayout+xml"/>
  <Override PartName="/ppt/slideLayouts/slideLayout732.xml" ContentType="application/vnd.openxmlformats-officedocument.presentationml.slideLayout+xml"/>
  <Override PartName="/ppt/slideLayouts/slideLayout733.xml" ContentType="application/vnd.openxmlformats-officedocument.presentationml.slideLayout+xml"/>
  <Override PartName="/ppt/slideLayouts/slideLayout734.xml" ContentType="application/vnd.openxmlformats-officedocument.presentationml.slideLayout+xml"/>
  <Override PartName="/ppt/slideLayouts/slideLayout735.xml" ContentType="application/vnd.openxmlformats-officedocument.presentationml.slideLayout+xml"/>
  <Override PartName="/ppt/slideLayouts/slideLayout736.xml" ContentType="application/vnd.openxmlformats-officedocument.presentationml.slideLayout+xml"/>
  <Override PartName="/ppt/slideLayouts/slideLayout737.xml" ContentType="application/vnd.openxmlformats-officedocument.presentationml.slideLayout+xml"/>
  <Override PartName="/ppt/theme/theme67.xml" ContentType="application/vnd.openxmlformats-officedocument.theme+xml"/>
  <Override PartName="/ppt/slideLayouts/slideLayout738.xml" ContentType="application/vnd.openxmlformats-officedocument.presentationml.slideLayout+xml"/>
  <Override PartName="/ppt/slideLayouts/slideLayout739.xml" ContentType="application/vnd.openxmlformats-officedocument.presentationml.slideLayout+xml"/>
  <Override PartName="/ppt/slideLayouts/slideLayout740.xml" ContentType="application/vnd.openxmlformats-officedocument.presentationml.slideLayout+xml"/>
  <Override PartName="/ppt/slideLayouts/slideLayout741.xml" ContentType="application/vnd.openxmlformats-officedocument.presentationml.slideLayout+xml"/>
  <Override PartName="/ppt/slideLayouts/slideLayout742.xml" ContentType="application/vnd.openxmlformats-officedocument.presentationml.slideLayout+xml"/>
  <Override PartName="/ppt/slideLayouts/slideLayout743.xml" ContentType="application/vnd.openxmlformats-officedocument.presentationml.slideLayout+xml"/>
  <Override PartName="/ppt/slideLayouts/slideLayout744.xml" ContentType="application/vnd.openxmlformats-officedocument.presentationml.slideLayout+xml"/>
  <Override PartName="/ppt/slideLayouts/slideLayout745.xml" ContentType="application/vnd.openxmlformats-officedocument.presentationml.slideLayout+xml"/>
  <Override PartName="/ppt/slideLayouts/slideLayout746.xml" ContentType="application/vnd.openxmlformats-officedocument.presentationml.slideLayout+xml"/>
  <Override PartName="/ppt/slideLayouts/slideLayout747.xml" ContentType="application/vnd.openxmlformats-officedocument.presentationml.slideLayout+xml"/>
  <Override PartName="/ppt/slideLayouts/slideLayout748.xml" ContentType="application/vnd.openxmlformats-officedocument.presentationml.slideLayout+xml"/>
  <Override PartName="/ppt/theme/theme68.xml" ContentType="application/vnd.openxmlformats-officedocument.theme+xml"/>
  <Override PartName="/ppt/slideLayouts/slideLayout749.xml" ContentType="application/vnd.openxmlformats-officedocument.presentationml.slideLayout+xml"/>
  <Override PartName="/ppt/slideLayouts/slideLayout750.xml" ContentType="application/vnd.openxmlformats-officedocument.presentationml.slideLayout+xml"/>
  <Override PartName="/ppt/slideLayouts/slideLayout751.xml" ContentType="application/vnd.openxmlformats-officedocument.presentationml.slideLayout+xml"/>
  <Override PartName="/ppt/slideLayouts/slideLayout752.xml" ContentType="application/vnd.openxmlformats-officedocument.presentationml.slideLayout+xml"/>
  <Override PartName="/ppt/slideLayouts/slideLayout753.xml" ContentType="application/vnd.openxmlformats-officedocument.presentationml.slideLayout+xml"/>
  <Override PartName="/ppt/slideLayouts/slideLayout754.xml" ContentType="application/vnd.openxmlformats-officedocument.presentationml.slideLayout+xml"/>
  <Override PartName="/ppt/slideLayouts/slideLayout755.xml" ContentType="application/vnd.openxmlformats-officedocument.presentationml.slideLayout+xml"/>
  <Override PartName="/ppt/slideLayouts/slideLayout756.xml" ContentType="application/vnd.openxmlformats-officedocument.presentationml.slideLayout+xml"/>
  <Override PartName="/ppt/slideLayouts/slideLayout757.xml" ContentType="application/vnd.openxmlformats-officedocument.presentationml.slideLayout+xml"/>
  <Override PartName="/ppt/slideLayouts/slideLayout758.xml" ContentType="application/vnd.openxmlformats-officedocument.presentationml.slideLayout+xml"/>
  <Override PartName="/ppt/slideLayouts/slideLayout759.xml" ContentType="application/vnd.openxmlformats-officedocument.presentationml.slideLayout+xml"/>
  <Override PartName="/ppt/theme/theme69.xml" ContentType="application/vnd.openxmlformats-officedocument.theme+xml"/>
  <Override PartName="/ppt/slideLayouts/slideLayout760.xml" ContentType="application/vnd.openxmlformats-officedocument.presentationml.slideLayout+xml"/>
  <Override PartName="/ppt/slideLayouts/slideLayout761.xml" ContentType="application/vnd.openxmlformats-officedocument.presentationml.slideLayout+xml"/>
  <Override PartName="/ppt/slideLayouts/slideLayout762.xml" ContentType="application/vnd.openxmlformats-officedocument.presentationml.slideLayout+xml"/>
  <Override PartName="/ppt/slideLayouts/slideLayout763.xml" ContentType="application/vnd.openxmlformats-officedocument.presentationml.slideLayout+xml"/>
  <Override PartName="/ppt/slideLayouts/slideLayout764.xml" ContentType="application/vnd.openxmlformats-officedocument.presentationml.slideLayout+xml"/>
  <Override PartName="/ppt/slideLayouts/slideLayout765.xml" ContentType="application/vnd.openxmlformats-officedocument.presentationml.slideLayout+xml"/>
  <Override PartName="/ppt/slideLayouts/slideLayout766.xml" ContentType="application/vnd.openxmlformats-officedocument.presentationml.slideLayout+xml"/>
  <Override PartName="/ppt/slideLayouts/slideLayout767.xml" ContentType="application/vnd.openxmlformats-officedocument.presentationml.slideLayout+xml"/>
  <Override PartName="/ppt/slideLayouts/slideLayout768.xml" ContentType="application/vnd.openxmlformats-officedocument.presentationml.slideLayout+xml"/>
  <Override PartName="/ppt/slideLayouts/slideLayout769.xml" ContentType="application/vnd.openxmlformats-officedocument.presentationml.slideLayout+xml"/>
  <Override PartName="/ppt/slideLayouts/slideLayout770.xml" ContentType="application/vnd.openxmlformats-officedocument.presentationml.slideLayout+xml"/>
  <Override PartName="/ppt/theme/theme70.xml" ContentType="application/vnd.openxmlformats-officedocument.theme+xml"/>
  <Override PartName="/ppt/slideLayouts/slideLayout771.xml" ContentType="application/vnd.openxmlformats-officedocument.presentationml.slideLayout+xml"/>
  <Override PartName="/ppt/slideLayouts/slideLayout772.xml" ContentType="application/vnd.openxmlformats-officedocument.presentationml.slideLayout+xml"/>
  <Override PartName="/ppt/slideLayouts/slideLayout773.xml" ContentType="application/vnd.openxmlformats-officedocument.presentationml.slideLayout+xml"/>
  <Override PartName="/ppt/slideLayouts/slideLayout774.xml" ContentType="application/vnd.openxmlformats-officedocument.presentationml.slideLayout+xml"/>
  <Override PartName="/ppt/slideLayouts/slideLayout775.xml" ContentType="application/vnd.openxmlformats-officedocument.presentationml.slideLayout+xml"/>
  <Override PartName="/ppt/slideLayouts/slideLayout776.xml" ContentType="application/vnd.openxmlformats-officedocument.presentationml.slideLayout+xml"/>
  <Override PartName="/ppt/slideLayouts/slideLayout777.xml" ContentType="application/vnd.openxmlformats-officedocument.presentationml.slideLayout+xml"/>
  <Override PartName="/ppt/slideLayouts/slideLayout778.xml" ContentType="application/vnd.openxmlformats-officedocument.presentationml.slideLayout+xml"/>
  <Override PartName="/ppt/slideLayouts/slideLayout779.xml" ContentType="application/vnd.openxmlformats-officedocument.presentationml.slideLayout+xml"/>
  <Override PartName="/ppt/slideLayouts/slideLayout780.xml" ContentType="application/vnd.openxmlformats-officedocument.presentationml.slideLayout+xml"/>
  <Override PartName="/ppt/slideLayouts/slideLayout781.xml" ContentType="application/vnd.openxmlformats-officedocument.presentationml.slideLayout+xml"/>
  <Override PartName="/ppt/theme/theme71.xml" ContentType="application/vnd.openxmlformats-officedocument.theme+xml"/>
  <Override PartName="/ppt/slideLayouts/slideLayout782.xml" ContentType="application/vnd.openxmlformats-officedocument.presentationml.slideLayout+xml"/>
  <Override PartName="/ppt/slideLayouts/slideLayout783.xml" ContentType="application/vnd.openxmlformats-officedocument.presentationml.slideLayout+xml"/>
  <Override PartName="/ppt/slideLayouts/slideLayout784.xml" ContentType="application/vnd.openxmlformats-officedocument.presentationml.slideLayout+xml"/>
  <Override PartName="/ppt/slideLayouts/slideLayout785.xml" ContentType="application/vnd.openxmlformats-officedocument.presentationml.slideLayout+xml"/>
  <Override PartName="/ppt/slideLayouts/slideLayout786.xml" ContentType="application/vnd.openxmlformats-officedocument.presentationml.slideLayout+xml"/>
  <Override PartName="/ppt/slideLayouts/slideLayout787.xml" ContentType="application/vnd.openxmlformats-officedocument.presentationml.slideLayout+xml"/>
  <Override PartName="/ppt/slideLayouts/slideLayout788.xml" ContentType="application/vnd.openxmlformats-officedocument.presentationml.slideLayout+xml"/>
  <Override PartName="/ppt/slideLayouts/slideLayout789.xml" ContentType="application/vnd.openxmlformats-officedocument.presentationml.slideLayout+xml"/>
  <Override PartName="/ppt/slideLayouts/slideLayout790.xml" ContentType="application/vnd.openxmlformats-officedocument.presentationml.slideLayout+xml"/>
  <Override PartName="/ppt/slideLayouts/slideLayout791.xml" ContentType="application/vnd.openxmlformats-officedocument.presentationml.slideLayout+xml"/>
  <Override PartName="/ppt/slideLayouts/slideLayout792.xml" ContentType="application/vnd.openxmlformats-officedocument.presentationml.slideLayout+xml"/>
  <Override PartName="/ppt/theme/theme72.xml" ContentType="application/vnd.openxmlformats-officedocument.theme+xml"/>
  <Override PartName="/ppt/slideLayouts/slideLayout793.xml" ContentType="application/vnd.openxmlformats-officedocument.presentationml.slideLayout+xml"/>
  <Override PartName="/ppt/slideLayouts/slideLayout794.xml" ContentType="application/vnd.openxmlformats-officedocument.presentationml.slideLayout+xml"/>
  <Override PartName="/ppt/slideLayouts/slideLayout795.xml" ContentType="application/vnd.openxmlformats-officedocument.presentationml.slideLayout+xml"/>
  <Override PartName="/ppt/slideLayouts/slideLayout796.xml" ContentType="application/vnd.openxmlformats-officedocument.presentationml.slideLayout+xml"/>
  <Override PartName="/ppt/slideLayouts/slideLayout797.xml" ContentType="application/vnd.openxmlformats-officedocument.presentationml.slideLayout+xml"/>
  <Override PartName="/ppt/slideLayouts/slideLayout798.xml" ContentType="application/vnd.openxmlformats-officedocument.presentationml.slideLayout+xml"/>
  <Override PartName="/ppt/slideLayouts/slideLayout799.xml" ContentType="application/vnd.openxmlformats-officedocument.presentationml.slideLayout+xml"/>
  <Override PartName="/ppt/slideLayouts/slideLayout800.xml" ContentType="application/vnd.openxmlformats-officedocument.presentationml.slideLayout+xml"/>
  <Override PartName="/ppt/slideLayouts/slideLayout801.xml" ContentType="application/vnd.openxmlformats-officedocument.presentationml.slideLayout+xml"/>
  <Override PartName="/ppt/slideLayouts/slideLayout802.xml" ContentType="application/vnd.openxmlformats-officedocument.presentationml.slideLayout+xml"/>
  <Override PartName="/ppt/slideLayouts/slideLayout803.xml" ContentType="application/vnd.openxmlformats-officedocument.presentationml.slideLayout+xml"/>
  <Override PartName="/ppt/theme/theme73.xml" ContentType="application/vnd.openxmlformats-officedocument.theme+xml"/>
  <Override PartName="/ppt/slideLayouts/slideLayout804.xml" ContentType="application/vnd.openxmlformats-officedocument.presentationml.slideLayout+xml"/>
  <Override PartName="/ppt/slideLayouts/slideLayout805.xml" ContentType="application/vnd.openxmlformats-officedocument.presentationml.slideLayout+xml"/>
  <Override PartName="/ppt/slideLayouts/slideLayout806.xml" ContentType="application/vnd.openxmlformats-officedocument.presentationml.slideLayout+xml"/>
  <Override PartName="/ppt/slideLayouts/slideLayout807.xml" ContentType="application/vnd.openxmlformats-officedocument.presentationml.slideLayout+xml"/>
  <Override PartName="/ppt/slideLayouts/slideLayout808.xml" ContentType="application/vnd.openxmlformats-officedocument.presentationml.slideLayout+xml"/>
  <Override PartName="/ppt/slideLayouts/slideLayout809.xml" ContentType="application/vnd.openxmlformats-officedocument.presentationml.slideLayout+xml"/>
  <Override PartName="/ppt/slideLayouts/slideLayout810.xml" ContentType="application/vnd.openxmlformats-officedocument.presentationml.slideLayout+xml"/>
  <Override PartName="/ppt/slideLayouts/slideLayout811.xml" ContentType="application/vnd.openxmlformats-officedocument.presentationml.slideLayout+xml"/>
  <Override PartName="/ppt/slideLayouts/slideLayout812.xml" ContentType="application/vnd.openxmlformats-officedocument.presentationml.slideLayout+xml"/>
  <Override PartName="/ppt/slideLayouts/slideLayout813.xml" ContentType="application/vnd.openxmlformats-officedocument.presentationml.slideLayout+xml"/>
  <Override PartName="/ppt/slideLayouts/slideLayout814.xml" ContentType="application/vnd.openxmlformats-officedocument.presentationml.slideLayout+xml"/>
  <Override PartName="/ppt/theme/theme74.xml" ContentType="application/vnd.openxmlformats-officedocument.theme+xml"/>
  <Override PartName="/ppt/slideLayouts/slideLayout815.xml" ContentType="application/vnd.openxmlformats-officedocument.presentationml.slideLayout+xml"/>
  <Override PartName="/ppt/slideLayouts/slideLayout816.xml" ContentType="application/vnd.openxmlformats-officedocument.presentationml.slideLayout+xml"/>
  <Override PartName="/ppt/slideLayouts/slideLayout817.xml" ContentType="application/vnd.openxmlformats-officedocument.presentationml.slideLayout+xml"/>
  <Override PartName="/ppt/slideLayouts/slideLayout818.xml" ContentType="application/vnd.openxmlformats-officedocument.presentationml.slideLayout+xml"/>
  <Override PartName="/ppt/slideLayouts/slideLayout819.xml" ContentType="application/vnd.openxmlformats-officedocument.presentationml.slideLayout+xml"/>
  <Override PartName="/ppt/slideLayouts/slideLayout820.xml" ContentType="application/vnd.openxmlformats-officedocument.presentationml.slideLayout+xml"/>
  <Override PartName="/ppt/slideLayouts/slideLayout821.xml" ContentType="application/vnd.openxmlformats-officedocument.presentationml.slideLayout+xml"/>
  <Override PartName="/ppt/slideLayouts/slideLayout822.xml" ContentType="application/vnd.openxmlformats-officedocument.presentationml.slideLayout+xml"/>
  <Override PartName="/ppt/slideLayouts/slideLayout823.xml" ContentType="application/vnd.openxmlformats-officedocument.presentationml.slideLayout+xml"/>
  <Override PartName="/ppt/slideLayouts/slideLayout824.xml" ContentType="application/vnd.openxmlformats-officedocument.presentationml.slideLayout+xml"/>
  <Override PartName="/ppt/slideLayouts/slideLayout825.xml" ContentType="application/vnd.openxmlformats-officedocument.presentationml.slideLayout+xml"/>
  <Override PartName="/ppt/theme/theme75.xml" ContentType="application/vnd.openxmlformats-officedocument.theme+xml"/>
  <Override PartName="/ppt/slideLayouts/slideLayout826.xml" ContentType="application/vnd.openxmlformats-officedocument.presentationml.slideLayout+xml"/>
  <Override PartName="/ppt/slideLayouts/slideLayout827.xml" ContentType="application/vnd.openxmlformats-officedocument.presentationml.slideLayout+xml"/>
  <Override PartName="/ppt/slideLayouts/slideLayout828.xml" ContentType="application/vnd.openxmlformats-officedocument.presentationml.slideLayout+xml"/>
  <Override PartName="/ppt/slideLayouts/slideLayout829.xml" ContentType="application/vnd.openxmlformats-officedocument.presentationml.slideLayout+xml"/>
  <Override PartName="/ppt/slideLayouts/slideLayout830.xml" ContentType="application/vnd.openxmlformats-officedocument.presentationml.slideLayout+xml"/>
  <Override PartName="/ppt/slideLayouts/slideLayout831.xml" ContentType="application/vnd.openxmlformats-officedocument.presentationml.slideLayout+xml"/>
  <Override PartName="/ppt/slideLayouts/slideLayout832.xml" ContentType="application/vnd.openxmlformats-officedocument.presentationml.slideLayout+xml"/>
  <Override PartName="/ppt/slideLayouts/slideLayout833.xml" ContentType="application/vnd.openxmlformats-officedocument.presentationml.slideLayout+xml"/>
  <Override PartName="/ppt/slideLayouts/slideLayout834.xml" ContentType="application/vnd.openxmlformats-officedocument.presentationml.slideLayout+xml"/>
  <Override PartName="/ppt/slideLayouts/slideLayout835.xml" ContentType="application/vnd.openxmlformats-officedocument.presentationml.slideLayout+xml"/>
  <Override PartName="/ppt/slideLayouts/slideLayout836.xml" ContentType="application/vnd.openxmlformats-officedocument.presentationml.slideLayout+xml"/>
  <Override PartName="/ppt/theme/theme76.xml" ContentType="application/vnd.openxmlformats-officedocument.theme+xml"/>
  <Override PartName="/ppt/slideLayouts/slideLayout837.xml" ContentType="application/vnd.openxmlformats-officedocument.presentationml.slideLayout+xml"/>
  <Override PartName="/ppt/theme/theme77.xml" ContentType="application/vnd.openxmlformats-officedocument.theme+xml"/>
  <Override PartName="/ppt/slideLayouts/slideLayout838.xml" ContentType="application/vnd.openxmlformats-officedocument.presentationml.slideLayout+xml"/>
  <Override PartName="/ppt/slideLayouts/slideLayout839.xml" ContentType="application/vnd.openxmlformats-officedocument.presentationml.slideLayout+xml"/>
  <Override PartName="/ppt/slideLayouts/slideLayout840.xml" ContentType="application/vnd.openxmlformats-officedocument.presentationml.slideLayout+xml"/>
  <Override PartName="/ppt/slideLayouts/slideLayout841.xml" ContentType="application/vnd.openxmlformats-officedocument.presentationml.slideLayout+xml"/>
  <Override PartName="/ppt/slideLayouts/slideLayout842.xml" ContentType="application/vnd.openxmlformats-officedocument.presentationml.slideLayout+xml"/>
  <Override PartName="/ppt/slideLayouts/slideLayout843.xml" ContentType="application/vnd.openxmlformats-officedocument.presentationml.slideLayout+xml"/>
  <Override PartName="/ppt/slideLayouts/slideLayout844.xml" ContentType="application/vnd.openxmlformats-officedocument.presentationml.slideLayout+xml"/>
  <Override PartName="/ppt/slideLayouts/slideLayout845.xml" ContentType="application/vnd.openxmlformats-officedocument.presentationml.slideLayout+xml"/>
  <Override PartName="/ppt/slideLayouts/slideLayout846.xml" ContentType="application/vnd.openxmlformats-officedocument.presentationml.slideLayout+xml"/>
  <Override PartName="/ppt/slideLayouts/slideLayout847.xml" ContentType="application/vnd.openxmlformats-officedocument.presentationml.slideLayout+xml"/>
  <Override PartName="/ppt/slideLayouts/slideLayout848.xml" ContentType="application/vnd.openxmlformats-officedocument.presentationml.slideLayout+xml"/>
  <Override PartName="/ppt/theme/theme78.xml" ContentType="application/vnd.openxmlformats-officedocument.theme+xml"/>
  <Override PartName="/ppt/slideLayouts/slideLayout849.xml" ContentType="application/vnd.openxmlformats-officedocument.presentationml.slideLayout+xml"/>
  <Override PartName="/ppt/slideLayouts/slideLayout850.xml" ContentType="application/vnd.openxmlformats-officedocument.presentationml.slideLayout+xml"/>
  <Override PartName="/ppt/slideLayouts/slideLayout851.xml" ContentType="application/vnd.openxmlformats-officedocument.presentationml.slideLayout+xml"/>
  <Override PartName="/ppt/slideLayouts/slideLayout852.xml" ContentType="application/vnd.openxmlformats-officedocument.presentationml.slideLayout+xml"/>
  <Override PartName="/ppt/slideLayouts/slideLayout853.xml" ContentType="application/vnd.openxmlformats-officedocument.presentationml.slideLayout+xml"/>
  <Override PartName="/ppt/slideLayouts/slideLayout854.xml" ContentType="application/vnd.openxmlformats-officedocument.presentationml.slideLayout+xml"/>
  <Override PartName="/ppt/slideLayouts/slideLayout855.xml" ContentType="application/vnd.openxmlformats-officedocument.presentationml.slideLayout+xml"/>
  <Override PartName="/ppt/slideLayouts/slideLayout856.xml" ContentType="application/vnd.openxmlformats-officedocument.presentationml.slideLayout+xml"/>
  <Override PartName="/ppt/slideLayouts/slideLayout857.xml" ContentType="application/vnd.openxmlformats-officedocument.presentationml.slideLayout+xml"/>
  <Override PartName="/ppt/slideLayouts/slideLayout858.xml" ContentType="application/vnd.openxmlformats-officedocument.presentationml.slideLayout+xml"/>
  <Override PartName="/ppt/slideLayouts/slideLayout859.xml" ContentType="application/vnd.openxmlformats-officedocument.presentationml.slideLayout+xml"/>
  <Override PartName="/ppt/theme/theme79.xml" ContentType="application/vnd.openxmlformats-officedocument.theme+xml"/>
  <Override PartName="/ppt/slideLayouts/slideLayout860.xml" ContentType="application/vnd.openxmlformats-officedocument.presentationml.slideLayout+xml"/>
  <Override PartName="/ppt/slideLayouts/slideLayout861.xml" ContentType="application/vnd.openxmlformats-officedocument.presentationml.slideLayout+xml"/>
  <Override PartName="/ppt/slideLayouts/slideLayout862.xml" ContentType="application/vnd.openxmlformats-officedocument.presentationml.slideLayout+xml"/>
  <Override PartName="/ppt/slideLayouts/slideLayout863.xml" ContentType="application/vnd.openxmlformats-officedocument.presentationml.slideLayout+xml"/>
  <Override PartName="/ppt/slideLayouts/slideLayout864.xml" ContentType="application/vnd.openxmlformats-officedocument.presentationml.slideLayout+xml"/>
  <Override PartName="/ppt/slideLayouts/slideLayout865.xml" ContentType="application/vnd.openxmlformats-officedocument.presentationml.slideLayout+xml"/>
  <Override PartName="/ppt/slideLayouts/slideLayout866.xml" ContentType="application/vnd.openxmlformats-officedocument.presentationml.slideLayout+xml"/>
  <Override PartName="/ppt/slideLayouts/slideLayout867.xml" ContentType="application/vnd.openxmlformats-officedocument.presentationml.slideLayout+xml"/>
  <Override PartName="/ppt/slideLayouts/slideLayout868.xml" ContentType="application/vnd.openxmlformats-officedocument.presentationml.slideLayout+xml"/>
  <Override PartName="/ppt/slideLayouts/slideLayout869.xml" ContentType="application/vnd.openxmlformats-officedocument.presentationml.slideLayout+xml"/>
  <Override PartName="/ppt/slideLayouts/slideLayout870.xml" ContentType="application/vnd.openxmlformats-officedocument.presentationml.slideLayout+xml"/>
  <Override PartName="/ppt/theme/theme80.xml" ContentType="application/vnd.openxmlformats-officedocument.theme+xml"/>
  <Override PartName="/ppt/slideLayouts/slideLayout871.xml" ContentType="application/vnd.openxmlformats-officedocument.presentationml.slideLayout+xml"/>
  <Override PartName="/ppt/slideLayouts/slideLayout872.xml" ContentType="application/vnd.openxmlformats-officedocument.presentationml.slideLayout+xml"/>
  <Override PartName="/ppt/slideLayouts/slideLayout873.xml" ContentType="application/vnd.openxmlformats-officedocument.presentationml.slideLayout+xml"/>
  <Override PartName="/ppt/slideLayouts/slideLayout874.xml" ContentType="application/vnd.openxmlformats-officedocument.presentationml.slideLayout+xml"/>
  <Override PartName="/ppt/slideLayouts/slideLayout875.xml" ContentType="application/vnd.openxmlformats-officedocument.presentationml.slideLayout+xml"/>
  <Override PartName="/ppt/slideLayouts/slideLayout876.xml" ContentType="application/vnd.openxmlformats-officedocument.presentationml.slideLayout+xml"/>
  <Override PartName="/ppt/slideLayouts/slideLayout877.xml" ContentType="application/vnd.openxmlformats-officedocument.presentationml.slideLayout+xml"/>
  <Override PartName="/ppt/slideLayouts/slideLayout878.xml" ContentType="application/vnd.openxmlformats-officedocument.presentationml.slideLayout+xml"/>
  <Override PartName="/ppt/slideLayouts/slideLayout879.xml" ContentType="application/vnd.openxmlformats-officedocument.presentationml.slideLayout+xml"/>
  <Override PartName="/ppt/slideLayouts/slideLayout880.xml" ContentType="application/vnd.openxmlformats-officedocument.presentationml.slideLayout+xml"/>
  <Override PartName="/ppt/slideLayouts/slideLayout881.xml" ContentType="application/vnd.openxmlformats-officedocument.presentationml.slideLayout+xml"/>
  <Override PartName="/ppt/theme/theme81.xml" ContentType="application/vnd.openxmlformats-officedocument.theme+xml"/>
  <Override PartName="/ppt/slideLayouts/slideLayout882.xml" ContentType="application/vnd.openxmlformats-officedocument.presentationml.slideLayout+xml"/>
  <Override PartName="/ppt/slideLayouts/slideLayout883.xml" ContentType="application/vnd.openxmlformats-officedocument.presentationml.slideLayout+xml"/>
  <Override PartName="/ppt/slideLayouts/slideLayout884.xml" ContentType="application/vnd.openxmlformats-officedocument.presentationml.slideLayout+xml"/>
  <Override PartName="/ppt/slideLayouts/slideLayout885.xml" ContentType="application/vnd.openxmlformats-officedocument.presentationml.slideLayout+xml"/>
  <Override PartName="/ppt/slideLayouts/slideLayout886.xml" ContentType="application/vnd.openxmlformats-officedocument.presentationml.slideLayout+xml"/>
  <Override PartName="/ppt/slideLayouts/slideLayout887.xml" ContentType="application/vnd.openxmlformats-officedocument.presentationml.slideLayout+xml"/>
  <Override PartName="/ppt/slideLayouts/slideLayout888.xml" ContentType="application/vnd.openxmlformats-officedocument.presentationml.slideLayout+xml"/>
  <Override PartName="/ppt/slideLayouts/slideLayout889.xml" ContentType="application/vnd.openxmlformats-officedocument.presentationml.slideLayout+xml"/>
  <Override PartName="/ppt/slideLayouts/slideLayout890.xml" ContentType="application/vnd.openxmlformats-officedocument.presentationml.slideLayout+xml"/>
  <Override PartName="/ppt/slideLayouts/slideLayout891.xml" ContentType="application/vnd.openxmlformats-officedocument.presentationml.slideLayout+xml"/>
  <Override PartName="/ppt/slideLayouts/slideLayout892.xml" ContentType="application/vnd.openxmlformats-officedocument.presentationml.slideLayout+xml"/>
  <Override PartName="/ppt/theme/theme82.xml" ContentType="application/vnd.openxmlformats-officedocument.theme+xml"/>
  <Override PartName="/ppt/slideLayouts/slideLayout893.xml" ContentType="application/vnd.openxmlformats-officedocument.presentationml.slideLayout+xml"/>
  <Override PartName="/ppt/slideLayouts/slideLayout894.xml" ContentType="application/vnd.openxmlformats-officedocument.presentationml.slideLayout+xml"/>
  <Override PartName="/ppt/slideLayouts/slideLayout895.xml" ContentType="application/vnd.openxmlformats-officedocument.presentationml.slideLayout+xml"/>
  <Override PartName="/ppt/slideLayouts/slideLayout896.xml" ContentType="application/vnd.openxmlformats-officedocument.presentationml.slideLayout+xml"/>
  <Override PartName="/ppt/slideLayouts/slideLayout897.xml" ContentType="application/vnd.openxmlformats-officedocument.presentationml.slideLayout+xml"/>
  <Override PartName="/ppt/slideLayouts/slideLayout898.xml" ContentType="application/vnd.openxmlformats-officedocument.presentationml.slideLayout+xml"/>
  <Override PartName="/ppt/slideLayouts/slideLayout899.xml" ContentType="application/vnd.openxmlformats-officedocument.presentationml.slideLayout+xml"/>
  <Override PartName="/ppt/slideLayouts/slideLayout900.xml" ContentType="application/vnd.openxmlformats-officedocument.presentationml.slideLayout+xml"/>
  <Override PartName="/ppt/slideLayouts/slideLayout901.xml" ContentType="application/vnd.openxmlformats-officedocument.presentationml.slideLayout+xml"/>
  <Override PartName="/ppt/slideLayouts/slideLayout902.xml" ContentType="application/vnd.openxmlformats-officedocument.presentationml.slideLayout+xml"/>
  <Override PartName="/ppt/slideLayouts/slideLayout903.xml" ContentType="application/vnd.openxmlformats-officedocument.presentationml.slideLayout+xml"/>
  <Override PartName="/ppt/theme/theme83.xml" ContentType="application/vnd.openxmlformats-officedocument.theme+xml"/>
  <Override PartName="/ppt/slideLayouts/slideLayout904.xml" ContentType="application/vnd.openxmlformats-officedocument.presentationml.slideLayout+xml"/>
  <Override PartName="/ppt/slideLayouts/slideLayout905.xml" ContentType="application/vnd.openxmlformats-officedocument.presentationml.slideLayout+xml"/>
  <Override PartName="/ppt/slideLayouts/slideLayout906.xml" ContentType="application/vnd.openxmlformats-officedocument.presentationml.slideLayout+xml"/>
  <Override PartName="/ppt/slideLayouts/slideLayout907.xml" ContentType="application/vnd.openxmlformats-officedocument.presentationml.slideLayout+xml"/>
  <Override PartName="/ppt/slideLayouts/slideLayout908.xml" ContentType="application/vnd.openxmlformats-officedocument.presentationml.slideLayout+xml"/>
  <Override PartName="/ppt/slideLayouts/slideLayout909.xml" ContentType="application/vnd.openxmlformats-officedocument.presentationml.slideLayout+xml"/>
  <Override PartName="/ppt/slideLayouts/slideLayout910.xml" ContentType="application/vnd.openxmlformats-officedocument.presentationml.slideLayout+xml"/>
  <Override PartName="/ppt/slideLayouts/slideLayout911.xml" ContentType="application/vnd.openxmlformats-officedocument.presentationml.slideLayout+xml"/>
  <Override PartName="/ppt/slideLayouts/slideLayout912.xml" ContentType="application/vnd.openxmlformats-officedocument.presentationml.slideLayout+xml"/>
  <Override PartName="/ppt/slideLayouts/slideLayout913.xml" ContentType="application/vnd.openxmlformats-officedocument.presentationml.slideLayout+xml"/>
  <Override PartName="/ppt/slideLayouts/slideLayout914.xml" ContentType="application/vnd.openxmlformats-officedocument.presentationml.slideLayout+xml"/>
  <Override PartName="/ppt/theme/theme84.xml" ContentType="application/vnd.openxmlformats-officedocument.theme+xml"/>
  <Override PartName="/ppt/slideLayouts/slideLayout915.xml" ContentType="application/vnd.openxmlformats-officedocument.presentationml.slideLayout+xml"/>
  <Override PartName="/ppt/slideLayouts/slideLayout916.xml" ContentType="application/vnd.openxmlformats-officedocument.presentationml.slideLayout+xml"/>
  <Override PartName="/ppt/slideLayouts/slideLayout917.xml" ContentType="application/vnd.openxmlformats-officedocument.presentationml.slideLayout+xml"/>
  <Override PartName="/ppt/slideLayouts/slideLayout918.xml" ContentType="application/vnd.openxmlformats-officedocument.presentationml.slideLayout+xml"/>
  <Override PartName="/ppt/slideLayouts/slideLayout919.xml" ContentType="application/vnd.openxmlformats-officedocument.presentationml.slideLayout+xml"/>
  <Override PartName="/ppt/slideLayouts/slideLayout920.xml" ContentType="application/vnd.openxmlformats-officedocument.presentationml.slideLayout+xml"/>
  <Override PartName="/ppt/slideLayouts/slideLayout921.xml" ContentType="application/vnd.openxmlformats-officedocument.presentationml.slideLayout+xml"/>
  <Override PartName="/ppt/slideLayouts/slideLayout922.xml" ContentType="application/vnd.openxmlformats-officedocument.presentationml.slideLayout+xml"/>
  <Override PartName="/ppt/slideLayouts/slideLayout923.xml" ContentType="application/vnd.openxmlformats-officedocument.presentationml.slideLayout+xml"/>
  <Override PartName="/ppt/slideLayouts/slideLayout924.xml" ContentType="application/vnd.openxmlformats-officedocument.presentationml.slideLayout+xml"/>
  <Override PartName="/ppt/slideLayouts/slideLayout925.xml" ContentType="application/vnd.openxmlformats-officedocument.presentationml.slideLayout+xml"/>
  <Override PartName="/ppt/theme/theme85.xml" ContentType="application/vnd.openxmlformats-officedocument.theme+xml"/>
  <Override PartName="/ppt/slideLayouts/slideLayout926.xml" ContentType="application/vnd.openxmlformats-officedocument.presentationml.slideLayout+xml"/>
  <Override PartName="/ppt/slideLayouts/slideLayout927.xml" ContentType="application/vnd.openxmlformats-officedocument.presentationml.slideLayout+xml"/>
  <Override PartName="/ppt/slideLayouts/slideLayout928.xml" ContentType="application/vnd.openxmlformats-officedocument.presentationml.slideLayout+xml"/>
  <Override PartName="/ppt/slideLayouts/slideLayout929.xml" ContentType="application/vnd.openxmlformats-officedocument.presentationml.slideLayout+xml"/>
  <Override PartName="/ppt/slideLayouts/slideLayout930.xml" ContentType="application/vnd.openxmlformats-officedocument.presentationml.slideLayout+xml"/>
  <Override PartName="/ppt/slideLayouts/slideLayout931.xml" ContentType="application/vnd.openxmlformats-officedocument.presentationml.slideLayout+xml"/>
  <Override PartName="/ppt/slideLayouts/slideLayout932.xml" ContentType="application/vnd.openxmlformats-officedocument.presentationml.slideLayout+xml"/>
  <Override PartName="/ppt/slideLayouts/slideLayout933.xml" ContentType="application/vnd.openxmlformats-officedocument.presentationml.slideLayout+xml"/>
  <Override PartName="/ppt/slideLayouts/slideLayout934.xml" ContentType="application/vnd.openxmlformats-officedocument.presentationml.slideLayout+xml"/>
  <Override PartName="/ppt/slideLayouts/slideLayout935.xml" ContentType="application/vnd.openxmlformats-officedocument.presentationml.slideLayout+xml"/>
  <Override PartName="/ppt/slideLayouts/slideLayout936.xml" ContentType="application/vnd.openxmlformats-officedocument.presentationml.slideLayout+xml"/>
  <Override PartName="/ppt/theme/theme86.xml" ContentType="application/vnd.openxmlformats-officedocument.theme+xml"/>
  <Override PartName="/ppt/slideLayouts/slideLayout937.xml" ContentType="application/vnd.openxmlformats-officedocument.presentationml.slideLayout+xml"/>
  <Override PartName="/ppt/slideLayouts/slideLayout938.xml" ContentType="application/vnd.openxmlformats-officedocument.presentationml.slideLayout+xml"/>
  <Override PartName="/ppt/slideLayouts/slideLayout939.xml" ContentType="application/vnd.openxmlformats-officedocument.presentationml.slideLayout+xml"/>
  <Override PartName="/ppt/slideLayouts/slideLayout940.xml" ContentType="application/vnd.openxmlformats-officedocument.presentationml.slideLayout+xml"/>
  <Override PartName="/ppt/slideLayouts/slideLayout941.xml" ContentType="application/vnd.openxmlformats-officedocument.presentationml.slideLayout+xml"/>
  <Override PartName="/ppt/slideLayouts/slideLayout942.xml" ContentType="application/vnd.openxmlformats-officedocument.presentationml.slideLayout+xml"/>
  <Override PartName="/ppt/slideLayouts/slideLayout943.xml" ContentType="application/vnd.openxmlformats-officedocument.presentationml.slideLayout+xml"/>
  <Override PartName="/ppt/slideLayouts/slideLayout944.xml" ContentType="application/vnd.openxmlformats-officedocument.presentationml.slideLayout+xml"/>
  <Override PartName="/ppt/slideLayouts/slideLayout945.xml" ContentType="application/vnd.openxmlformats-officedocument.presentationml.slideLayout+xml"/>
  <Override PartName="/ppt/slideLayouts/slideLayout946.xml" ContentType="application/vnd.openxmlformats-officedocument.presentationml.slideLayout+xml"/>
  <Override PartName="/ppt/slideLayouts/slideLayout947.xml" ContentType="application/vnd.openxmlformats-officedocument.presentationml.slideLayout+xml"/>
  <Override PartName="/ppt/theme/theme87.xml" ContentType="application/vnd.openxmlformats-officedocument.theme+xml"/>
  <Override PartName="/ppt/slideLayouts/slideLayout948.xml" ContentType="application/vnd.openxmlformats-officedocument.presentationml.slideLayout+xml"/>
  <Override PartName="/ppt/slideLayouts/slideLayout949.xml" ContentType="application/vnd.openxmlformats-officedocument.presentationml.slideLayout+xml"/>
  <Override PartName="/ppt/slideLayouts/slideLayout950.xml" ContentType="application/vnd.openxmlformats-officedocument.presentationml.slideLayout+xml"/>
  <Override PartName="/ppt/slideLayouts/slideLayout951.xml" ContentType="application/vnd.openxmlformats-officedocument.presentationml.slideLayout+xml"/>
  <Override PartName="/ppt/slideLayouts/slideLayout952.xml" ContentType="application/vnd.openxmlformats-officedocument.presentationml.slideLayout+xml"/>
  <Override PartName="/ppt/slideLayouts/slideLayout953.xml" ContentType="application/vnd.openxmlformats-officedocument.presentationml.slideLayout+xml"/>
  <Override PartName="/ppt/slideLayouts/slideLayout954.xml" ContentType="application/vnd.openxmlformats-officedocument.presentationml.slideLayout+xml"/>
  <Override PartName="/ppt/slideLayouts/slideLayout955.xml" ContentType="application/vnd.openxmlformats-officedocument.presentationml.slideLayout+xml"/>
  <Override PartName="/ppt/slideLayouts/slideLayout956.xml" ContentType="application/vnd.openxmlformats-officedocument.presentationml.slideLayout+xml"/>
  <Override PartName="/ppt/slideLayouts/slideLayout957.xml" ContentType="application/vnd.openxmlformats-officedocument.presentationml.slideLayout+xml"/>
  <Override PartName="/ppt/slideLayouts/slideLayout958.xml" ContentType="application/vnd.openxmlformats-officedocument.presentationml.slideLayout+xml"/>
  <Override PartName="/ppt/theme/theme88.xml" ContentType="application/vnd.openxmlformats-officedocument.theme+xml"/>
  <Override PartName="/ppt/slideLayouts/slideLayout959.xml" ContentType="application/vnd.openxmlformats-officedocument.presentationml.slideLayout+xml"/>
  <Override PartName="/ppt/slideLayouts/slideLayout960.xml" ContentType="application/vnd.openxmlformats-officedocument.presentationml.slideLayout+xml"/>
  <Override PartName="/ppt/slideLayouts/slideLayout961.xml" ContentType="application/vnd.openxmlformats-officedocument.presentationml.slideLayout+xml"/>
  <Override PartName="/ppt/slideLayouts/slideLayout962.xml" ContentType="application/vnd.openxmlformats-officedocument.presentationml.slideLayout+xml"/>
  <Override PartName="/ppt/slideLayouts/slideLayout963.xml" ContentType="application/vnd.openxmlformats-officedocument.presentationml.slideLayout+xml"/>
  <Override PartName="/ppt/slideLayouts/slideLayout964.xml" ContentType="application/vnd.openxmlformats-officedocument.presentationml.slideLayout+xml"/>
  <Override PartName="/ppt/slideLayouts/slideLayout965.xml" ContentType="application/vnd.openxmlformats-officedocument.presentationml.slideLayout+xml"/>
  <Override PartName="/ppt/slideLayouts/slideLayout966.xml" ContentType="application/vnd.openxmlformats-officedocument.presentationml.slideLayout+xml"/>
  <Override PartName="/ppt/slideLayouts/slideLayout967.xml" ContentType="application/vnd.openxmlformats-officedocument.presentationml.slideLayout+xml"/>
  <Override PartName="/ppt/slideLayouts/slideLayout968.xml" ContentType="application/vnd.openxmlformats-officedocument.presentationml.slideLayout+xml"/>
  <Override PartName="/ppt/slideLayouts/slideLayout969.xml" ContentType="application/vnd.openxmlformats-officedocument.presentationml.slideLayout+xml"/>
  <Override PartName="/ppt/theme/theme89.xml" ContentType="application/vnd.openxmlformats-officedocument.theme+xml"/>
  <Override PartName="/ppt/slideLayouts/slideLayout970.xml" ContentType="application/vnd.openxmlformats-officedocument.presentationml.slideLayout+xml"/>
  <Override PartName="/ppt/slideLayouts/slideLayout971.xml" ContentType="application/vnd.openxmlformats-officedocument.presentationml.slideLayout+xml"/>
  <Override PartName="/ppt/slideLayouts/slideLayout972.xml" ContentType="application/vnd.openxmlformats-officedocument.presentationml.slideLayout+xml"/>
  <Override PartName="/ppt/slideLayouts/slideLayout973.xml" ContentType="application/vnd.openxmlformats-officedocument.presentationml.slideLayout+xml"/>
  <Override PartName="/ppt/slideLayouts/slideLayout974.xml" ContentType="application/vnd.openxmlformats-officedocument.presentationml.slideLayout+xml"/>
  <Override PartName="/ppt/slideLayouts/slideLayout975.xml" ContentType="application/vnd.openxmlformats-officedocument.presentationml.slideLayout+xml"/>
  <Override PartName="/ppt/slideLayouts/slideLayout976.xml" ContentType="application/vnd.openxmlformats-officedocument.presentationml.slideLayout+xml"/>
  <Override PartName="/ppt/slideLayouts/slideLayout977.xml" ContentType="application/vnd.openxmlformats-officedocument.presentationml.slideLayout+xml"/>
  <Override PartName="/ppt/slideLayouts/slideLayout978.xml" ContentType="application/vnd.openxmlformats-officedocument.presentationml.slideLayout+xml"/>
  <Override PartName="/ppt/slideLayouts/slideLayout979.xml" ContentType="application/vnd.openxmlformats-officedocument.presentationml.slideLayout+xml"/>
  <Override PartName="/ppt/slideLayouts/slideLayout980.xml" ContentType="application/vnd.openxmlformats-officedocument.presentationml.slideLayout+xml"/>
  <Override PartName="/ppt/theme/theme90.xml" ContentType="application/vnd.openxmlformats-officedocument.theme+xml"/>
  <Override PartName="/ppt/slideLayouts/slideLayout981.xml" ContentType="application/vnd.openxmlformats-officedocument.presentationml.slideLayout+xml"/>
  <Override PartName="/ppt/slideLayouts/slideLayout982.xml" ContentType="application/vnd.openxmlformats-officedocument.presentationml.slideLayout+xml"/>
  <Override PartName="/ppt/slideLayouts/slideLayout983.xml" ContentType="application/vnd.openxmlformats-officedocument.presentationml.slideLayout+xml"/>
  <Override PartName="/ppt/slideLayouts/slideLayout984.xml" ContentType="application/vnd.openxmlformats-officedocument.presentationml.slideLayout+xml"/>
  <Override PartName="/ppt/slideLayouts/slideLayout985.xml" ContentType="application/vnd.openxmlformats-officedocument.presentationml.slideLayout+xml"/>
  <Override PartName="/ppt/slideLayouts/slideLayout986.xml" ContentType="application/vnd.openxmlformats-officedocument.presentationml.slideLayout+xml"/>
  <Override PartName="/ppt/slideLayouts/slideLayout987.xml" ContentType="application/vnd.openxmlformats-officedocument.presentationml.slideLayout+xml"/>
  <Override PartName="/ppt/slideLayouts/slideLayout988.xml" ContentType="application/vnd.openxmlformats-officedocument.presentationml.slideLayout+xml"/>
  <Override PartName="/ppt/slideLayouts/slideLayout989.xml" ContentType="application/vnd.openxmlformats-officedocument.presentationml.slideLayout+xml"/>
  <Override PartName="/ppt/slideLayouts/slideLayout990.xml" ContentType="application/vnd.openxmlformats-officedocument.presentationml.slideLayout+xml"/>
  <Override PartName="/ppt/slideLayouts/slideLayout991.xml" ContentType="application/vnd.openxmlformats-officedocument.presentationml.slideLayout+xml"/>
  <Override PartName="/ppt/theme/theme91.xml" ContentType="application/vnd.openxmlformats-officedocument.theme+xml"/>
  <Override PartName="/ppt/slideLayouts/slideLayout992.xml" ContentType="application/vnd.openxmlformats-officedocument.presentationml.slideLayout+xml"/>
  <Override PartName="/ppt/slideLayouts/slideLayout993.xml" ContentType="application/vnd.openxmlformats-officedocument.presentationml.slideLayout+xml"/>
  <Override PartName="/ppt/slideLayouts/slideLayout994.xml" ContentType="application/vnd.openxmlformats-officedocument.presentationml.slideLayout+xml"/>
  <Override PartName="/ppt/slideLayouts/slideLayout995.xml" ContentType="application/vnd.openxmlformats-officedocument.presentationml.slideLayout+xml"/>
  <Override PartName="/ppt/slideLayouts/slideLayout996.xml" ContentType="application/vnd.openxmlformats-officedocument.presentationml.slideLayout+xml"/>
  <Override PartName="/ppt/slideLayouts/slideLayout997.xml" ContentType="application/vnd.openxmlformats-officedocument.presentationml.slideLayout+xml"/>
  <Override PartName="/ppt/slideLayouts/slideLayout998.xml" ContentType="application/vnd.openxmlformats-officedocument.presentationml.slideLayout+xml"/>
  <Override PartName="/ppt/slideLayouts/slideLayout999.xml" ContentType="application/vnd.openxmlformats-officedocument.presentationml.slideLayout+xml"/>
  <Override PartName="/ppt/slideLayouts/slideLayout1000.xml" ContentType="application/vnd.openxmlformats-officedocument.presentationml.slideLayout+xml"/>
  <Override PartName="/ppt/slideLayouts/slideLayout1001.xml" ContentType="application/vnd.openxmlformats-officedocument.presentationml.slideLayout+xml"/>
  <Override PartName="/ppt/slideLayouts/slideLayout1002.xml" ContentType="application/vnd.openxmlformats-officedocument.presentationml.slideLayout+xml"/>
  <Override PartName="/ppt/theme/theme92.xml" ContentType="application/vnd.openxmlformats-officedocument.theme+xml"/>
  <Override PartName="/ppt/slideLayouts/slideLayout1003.xml" ContentType="application/vnd.openxmlformats-officedocument.presentationml.slideLayout+xml"/>
  <Override PartName="/ppt/slideLayouts/slideLayout1004.xml" ContentType="application/vnd.openxmlformats-officedocument.presentationml.slideLayout+xml"/>
  <Override PartName="/ppt/slideLayouts/slideLayout1005.xml" ContentType="application/vnd.openxmlformats-officedocument.presentationml.slideLayout+xml"/>
  <Override PartName="/ppt/slideLayouts/slideLayout1006.xml" ContentType="application/vnd.openxmlformats-officedocument.presentationml.slideLayout+xml"/>
  <Override PartName="/ppt/slideLayouts/slideLayout1007.xml" ContentType="application/vnd.openxmlformats-officedocument.presentationml.slideLayout+xml"/>
  <Override PartName="/ppt/slideLayouts/slideLayout1008.xml" ContentType="application/vnd.openxmlformats-officedocument.presentationml.slideLayout+xml"/>
  <Override PartName="/ppt/slideLayouts/slideLayout1009.xml" ContentType="application/vnd.openxmlformats-officedocument.presentationml.slideLayout+xml"/>
  <Override PartName="/ppt/slideLayouts/slideLayout1010.xml" ContentType="application/vnd.openxmlformats-officedocument.presentationml.slideLayout+xml"/>
  <Override PartName="/ppt/slideLayouts/slideLayout1011.xml" ContentType="application/vnd.openxmlformats-officedocument.presentationml.slideLayout+xml"/>
  <Override PartName="/ppt/slideLayouts/slideLayout1012.xml" ContentType="application/vnd.openxmlformats-officedocument.presentationml.slideLayout+xml"/>
  <Override PartName="/ppt/slideLayouts/slideLayout1013.xml" ContentType="application/vnd.openxmlformats-officedocument.presentationml.slideLayout+xml"/>
  <Override PartName="/ppt/theme/theme93.xml" ContentType="application/vnd.openxmlformats-officedocument.theme+xml"/>
  <Override PartName="/ppt/slideLayouts/slideLayout1014.xml" ContentType="application/vnd.openxmlformats-officedocument.presentationml.slideLayout+xml"/>
  <Override PartName="/ppt/slideLayouts/slideLayout1015.xml" ContentType="application/vnd.openxmlformats-officedocument.presentationml.slideLayout+xml"/>
  <Override PartName="/ppt/slideLayouts/slideLayout1016.xml" ContentType="application/vnd.openxmlformats-officedocument.presentationml.slideLayout+xml"/>
  <Override PartName="/ppt/slideLayouts/slideLayout1017.xml" ContentType="application/vnd.openxmlformats-officedocument.presentationml.slideLayout+xml"/>
  <Override PartName="/ppt/slideLayouts/slideLayout1018.xml" ContentType="application/vnd.openxmlformats-officedocument.presentationml.slideLayout+xml"/>
  <Override PartName="/ppt/slideLayouts/slideLayout1019.xml" ContentType="application/vnd.openxmlformats-officedocument.presentationml.slideLayout+xml"/>
  <Override PartName="/ppt/slideLayouts/slideLayout1020.xml" ContentType="application/vnd.openxmlformats-officedocument.presentationml.slideLayout+xml"/>
  <Override PartName="/ppt/slideLayouts/slideLayout1021.xml" ContentType="application/vnd.openxmlformats-officedocument.presentationml.slideLayout+xml"/>
  <Override PartName="/ppt/slideLayouts/slideLayout1022.xml" ContentType="application/vnd.openxmlformats-officedocument.presentationml.slideLayout+xml"/>
  <Override PartName="/ppt/slideLayouts/slideLayout1023.xml" ContentType="application/vnd.openxmlformats-officedocument.presentationml.slideLayout+xml"/>
  <Override PartName="/ppt/slideLayouts/slideLayout1024.xml" ContentType="application/vnd.openxmlformats-officedocument.presentationml.slideLayout+xml"/>
  <Override PartName="/ppt/theme/theme94.xml" ContentType="application/vnd.openxmlformats-officedocument.theme+xml"/>
  <Override PartName="/ppt/slideLayouts/slideLayout1025.xml" ContentType="application/vnd.openxmlformats-officedocument.presentationml.slideLayout+xml"/>
  <Override PartName="/ppt/slideLayouts/slideLayout1026.xml" ContentType="application/vnd.openxmlformats-officedocument.presentationml.slideLayout+xml"/>
  <Override PartName="/ppt/slideLayouts/slideLayout1027.xml" ContentType="application/vnd.openxmlformats-officedocument.presentationml.slideLayout+xml"/>
  <Override PartName="/ppt/slideLayouts/slideLayout1028.xml" ContentType="application/vnd.openxmlformats-officedocument.presentationml.slideLayout+xml"/>
  <Override PartName="/ppt/slideLayouts/slideLayout1029.xml" ContentType="application/vnd.openxmlformats-officedocument.presentationml.slideLayout+xml"/>
  <Override PartName="/ppt/slideLayouts/slideLayout1030.xml" ContentType="application/vnd.openxmlformats-officedocument.presentationml.slideLayout+xml"/>
  <Override PartName="/ppt/slideLayouts/slideLayout1031.xml" ContentType="application/vnd.openxmlformats-officedocument.presentationml.slideLayout+xml"/>
  <Override PartName="/ppt/slideLayouts/slideLayout1032.xml" ContentType="application/vnd.openxmlformats-officedocument.presentationml.slideLayout+xml"/>
  <Override PartName="/ppt/slideLayouts/slideLayout1033.xml" ContentType="application/vnd.openxmlformats-officedocument.presentationml.slideLayout+xml"/>
  <Override PartName="/ppt/slideLayouts/slideLayout1034.xml" ContentType="application/vnd.openxmlformats-officedocument.presentationml.slideLayout+xml"/>
  <Override PartName="/ppt/slideLayouts/slideLayout1035.xml" ContentType="application/vnd.openxmlformats-officedocument.presentationml.slideLayout+xml"/>
  <Override PartName="/ppt/theme/theme95.xml" ContentType="application/vnd.openxmlformats-officedocument.theme+xml"/>
  <Override PartName="/ppt/slideLayouts/slideLayout1036.xml" ContentType="application/vnd.openxmlformats-officedocument.presentationml.slideLayout+xml"/>
  <Override PartName="/ppt/slideLayouts/slideLayout1037.xml" ContentType="application/vnd.openxmlformats-officedocument.presentationml.slideLayout+xml"/>
  <Override PartName="/ppt/slideLayouts/slideLayout1038.xml" ContentType="application/vnd.openxmlformats-officedocument.presentationml.slideLayout+xml"/>
  <Override PartName="/ppt/slideLayouts/slideLayout1039.xml" ContentType="application/vnd.openxmlformats-officedocument.presentationml.slideLayout+xml"/>
  <Override PartName="/ppt/slideLayouts/slideLayout1040.xml" ContentType="application/vnd.openxmlformats-officedocument.presentationml.slideLayout+xml"/>
  <Override PartName="/ppt/slideLayouts/slideLayout1041.xml" ContentType="application/vnd.openxmlformats-officedocument.presentationml.slideLayout+xml"/>
  <Override PartName="/ppt/slideLayouts/slideLayout1042.xml" ContentType="application/vnd.openxmlformats-officedocument.presentationml.slideLayout+xml"/>
  <Override PartName="/ppt/slideLayouts/slideLayout1043.xml" ContentType="application/vnd.openxmlformats-officedocument.presentationml.slideLayout+xml"/>
  <Override PartName="/ppt/slideLayouts/slideLayout1044.xml" ContentType="application/vnd.openxmlformats-officedocument.presentationml.slideLayout+xml"/>
  <Override PartName="/ppt/slideLayouts/slideLayout1045.xml" ContentType="application/vnd.openxmlformats-officedocument.presentationml.slideLayout+xml"/>
  <Override PartName="/ppt/slideLayouts/slideLayout1046.xml" ContentType="application/vnd.openxmlformats-officedocument.presentationml.slideLayout+xml"/>
  <Override PartName="/ppt/theme/theme96.xml" ContentType="application/vnd.openxmlformats-officedocument.theme+xml"/>
  <Override PartName="/ppt/slideLayouts/slideLayout1047.xml" ContentType="application/vnd.openxmlformats-officedocument.presentationml.slideLayout+xml"/>
  <Override PartName="/ppt/slideLayouts/slideLayout1048.xml" ContentType="application/vnd.openxmlformats-officedocument.presentationml.slideLayout+xml"/>
  <Override PartName="/ppt/slideLayouts/slideLayout1049.xml" ContentType="application/vnd.openxmlformats-officedocument.presentationml.slideLayout+xml"/>
  <Override PartName="/ppt/slideLayouts/slideLayout1050.xml" ContentType="application/vnd.openxmlformats-officedocument.presentationml.slideLayout+xml"/>
  <Override PartName="/ppt/slideLayouts/slideLayout1051.xml" ContentType="application/vnd.openxmlformats-officedocument.presentationml.slideLayout+xml"/>
  <Override PartName="/ppt/slideLayouts/slideLayout1052.xml" ContentType="application/vnd.openxmlformats-officedocument.presentationml.slideLayout+xml"/>
  <Override PartName="/ppt/slideLayouts/slideLayout1053.xml" ContentType="application/vnd.openxmlformats-officedocument.presentationml.slideLayout+xml"/>
  <Override PartName="/ppt/slideLayouts/slideLayout1054.xml" ContentType="application/vnd.openxmlformats-officedocument.presentationml.slideLayout+xml"/>
  <Override PartName="/ppt/slideLayouts/slideLayout1055.xml" ContentType="application/vnd.openxmlformats-officedocument.presentationml.slideLayout+xml"/>
  <Override PartName="/ppt/slideLayouts/slideLayout1056.xml" ContentType="application/vnd.openxmlformats-officedocument.presentationml.slideLayout+xml"/>
  <Override PartName="/ppt/slideLayouts/slideLayout1057.xml" ContentType="application/vnd.openxmlformats-officedocument.presentationml.slideLayout+xml"/>
  <Override PartName="/ppt/theme/theme97.xml" ContentType="application/vnd.openxmlformats-officedocument.theme+xml"/>
  <Override PartName="/ppt/slideLayouts/slideLayout1058.xml" ContentType="application/vnd.openxmlformats-officedocument.presentationml.slideLayout+xml"/>
  <Override PartName="/ppt/slideLayouts/slideLayout1059.xml" ContentType="application/vnd.openxmlformats-officedocument.presentationml.slideLayout+xml"/>
  <Override PartName="/ppt/slideLayouts/slideLayout1060.xml" ContentType="application/vnd.openxmlformats-officedocument.presentationml.slideLayout+xml"/>
  <Override PartName="/ppt/slideLayouts/slideLayout1061.xml" ContentType="application/vnd.openxmlformats-officedocument.presentationml.slideLayout+xml"/>
  <Override PartName="/ppt/slideLayouts/slideLayout1062.xml" ContentType="application/vnd.openxmlformats-officedocument.presentationml.slideLayout+xml"/>
  <Override PartName="/ppt/slideLayouts/slideLayout1063.xml" ContentType="application/vnd.openxmlformats-officedocument.presentationml.slideLayout+xml"/>
  <Override PartName="/ppt/slideLayouts/slideLayout1064.xml" ContentType="application/vnd.openxmlformats-officedocument.presentationml.slideLayout+xml"/>
  <Override PartName="/ppt/slideLayouts/slideLayout1065.xml" ContentType="application/vnd.openxmlformats-officedocument.presentationml.slideLayout+xml"/>
  <Override PartName="/ppt/slideLayouts/slideLayout1066.xml" ContentType="application/vnd.openxmlformats-officedocument.presentationml.slideLayout+xml"/>
  <Override PartName="/ppt/slideLayouts/slideLayout1067.xml" ContentType="application/vnd.openxmlformats-officedocument.presentationml.slideLayout+xml"/>
  <Override PartName="/ppt/slideLayouts/slideLayout1068.xml" ContentType="application/vnd.openxmlformats-officedocument.presentationml.slideLayout+xml"/>
  <Override PartName="/ppt/theme/theme98.xml" ContentType="application/vnd.openxmlformats-officedocument.theme+xml"/>
  <Override PartName="/ppt/slideLayouts/slideLayout1069.xml" ContentType="application/vnd.openxmlformats-officedocument.presentationml.slideLayout+xml"/>
  <Override PartName="/ppt/slideLayouts/slideLayout1070.xml" ContentType="application/vnd.openxmlformats-officedocument.presentationml.slideLayout+xml"/>
  <Override PartName="/ppt/slideLayouts/slideLayout1071.xml" ContentType="application/vnd.openxmlformats-officedocument.presentationml.slideLayout+xml"/>
  <Override PartName="/ppt/slideLayouts/slideLayout1072.xml" ContentType="application/vnd.openxmlformats-officedocument.presentationml.slideLayout+xml"/>
  <Override PartName="/ppt/slideLayouts/slideLayout1073.xml" ContentType="application/vnd.openxmlformats-officedocument.presentationml.slideLayout+xml"/>
  <Override PartName="/ppt/slideLayouts/slideLayout1074.xml" ContentType="application/vnd.openxmlformats-officedocument.presentationml.slideLayout+xml"/>
  <Override PartName="/ppt/slideLayouts/slideLayout1075.xml" ContentType="application/vnd.openxmlformats-officedocument.presentationml.slideLayout+xml"/>
  <Override PartName="/ppt/slideLayouts/slideLayout1076.xml" ContentType="application/vnd.openxmlformats-officedocument.presentationml.slideLayout+xml"/>
  <Override PartName="/ppt/slideLayouts/slideLayout1077.xml" ContentType="application/vnd.openxmlformats-officedocument.presentationml.slideLayout+xml"/>
  <Override PartName="/ppt/slideLayouts/slideLayout1078.xml" ContentType="application/vnd.openxmlformats-officedocument.presentationml.slideLayout+xml"/>
  <Override PartName="/ppt/slideLayouts/slideLayout1079.xml" ContentType="application/vnd.openxmlformats-officedocument.presentationml.slideLayout+xml"/>
  <Override PartName="/ppt/theme/theme99.xml" ContentType="application/vnd.openxmlformats-officedocument.theme+xml"/>
  <Override PartName="/ppt/slideLayouts/slideLayout1080.xml" ContentType="application/vnd.openxmlformats-officedocument.presentationml.slideLayout+xml"/>
  <Override PartName="/ppt/slideLayouts/slideLayout1081.xml" ContentType="application/vnd.openxmlformats-officedocument.presentationml.slideLayout+xml"/>
  <Override PartName="/ppt/slideLayouts/slideLayout1082.xml" ContentType="application/vnd.openxmlformats-officedocument.presentationml.slideLayout+xml"/>
  <Override PartName="/ppt/slideLayouts/slideLayout1083.xml" ContentType="application/vnd.openxmlformats-officedocument.presentationml.slideLayout+xml"/>
  <Override PartName="/ppt/slideLayouts/slideLayout1084.xml" ContentType="application/vnd.openxmlformats-officedocument.presentationml.slideLayout+xml"/>
  <Override PartName="/ppt/slideLayouts/slideLayout1085.xml" ContentType="application/vnd.openxmlformats-officedocument.presentationml.slideLayout+xml"/>
  <Override PartName="/ppt/slideLayouts/slideLayout1086.xml" ContentType="application/vnd.openxmlformats-officedocument.presentationml.slideLayout+xml"/>
  <Override PartName="/ppt/slideLayouts/slideLayout1087.xml" ContentType="application/vnd.openxmlformats-officedocument.presentationml.slideLayout+xml"/>
  <Override PartName="/ppt/slideLayouts/slideLayout1088.xml" ContentType="application/vnd.openxmlformats-officedocument.presentationml.slideLayout+xml"/>
  <Override PartName="/ppt/slideLayouts/slideLayout1089.xml" ContentType="application/vnd.openxmlformats-officedocument.presentationml.slideLayout+xml"/>
  <Override PartName="/ppt/slideLayouts/slideLayout1090.xml" ContentType="application/vnd.openxmlformats-officedocument.presentationml.slideLayout+xml"/>
  <Override PartName="/ppt/theme/theme100.xml" ContentType="application/vnd.openxmlformats-officedocument.theme+xml"/>
  <Override PartName="/ppt/slideLayouts/slideLayout1091.xml" ContentType="application/vnd.openxmlformats-officedocument.presentationml.slideLayout+xml"/>
  <Override PartName="/ppt/slideLayouts/slideLayout1092.xml" ContentType="application/vnd.openxmlformats-officedocument.presentationml.slideLayout+xml"/>
  <Override PartName="/ppt/slideLayouts/slideLayout1093.xml" ContentType="application/vnd.openxmlformats-officedocument.presentationml.slideLayout+xml"/>
  <Override PartName="/ppt/slideLayouts/slideLayout1094.xml" ContentType="application/vnd.openxmlformats-officedocument.presentationml.slideLayout+xml"/>
  <Override PartName="/ppt/slideLayouts/slideLayout1095.xml" ContentType="application/vnd.openxmlformats-officedocument.presentationml.slideLayout+xml"/>
  <Override PartName="/ppt/slideLayouts/slideLayout1096.xml" ContentType="application/vnd.openxmlformats-officedocument.presentationml.slideLayout+xml"/>
  <Override PartName="/ppt/slideLayouts/slideLayout1097.xml" ContentType="application/vnd.openxmlformats-officedocument.presentationml.slideLayout+xml"/>
  <Override PartName="/ppt/slideLayouts/slideLayout1098.xml" ContentType="application/vnd.openxmlformats-officedocument.presentationml.slideLayout+xml"/>
  <Override PartName="/ppt/slideLayouts/slideLayout1099.xml" ContentType="application/vnd.openxmlformats-officedocument.presentationml.slideLayout+xml"/>
  <Override PartName="/ppt/slideLayouts/slideLayout1100.xml" ContentType="application/vnd.openxmlformats-officedocument.presentationml.slideLayout+xml"/>
  <Override PartName="/ppt/slideLayouts/slideLayout1101.xml" ContentType="application/vnd.openxmlformats-officedocument.presentationml.slideLayout+xml"/>
  <Override PartName="/ppt/theme/theme101.xml" ContentType="application/vnd.openxmlformats-officedocument.theme+xml"/>
  <Override PartName="/ppt/slideLayouts/slideLayout1102.xml" ContentType="application/vnd.openxmlformats-officedocument.presentationml.slideLayout+xml"/>
  <Override PartName="/ppt/slideLayouts/slideLayout1103.xml" ContentType="application/vnd.openxmlformats-officedocument.presentationml.slideLayout+xml"/>
  <Override PartName="/ppt/slideLayouts/slideLayout1104.xml" ContentType="application/vnd.openxmlformats-officedocument.presentationml.slideLayout+xml"/>
  <Override PartName="/ppt/slideLayouts/slideLayout1105.xml" ContentType="application/vnd.openxmlformats-officedocument.presentationml.slideLayout+xml"/>
  <Override PartName="/ppt/slideLayouts/slideLayout1106.xml" ContentType="application/vnd.openxmlformats-officedocument.presentationml.slideLayout+xml"/>
  <Override PartName="/ppt/slideLayouts/slideLayout1107.xml" ContentType="application/vnd.openxmlformats-officedocument.presentationml.slideLayout+xml"/>
  <Override PartName="/ppt/slideLayouts/slideLayout1108.xml" ContentType="application/vnd.openxmlformats-officedocument.presentationml.slideLayout+xml"/>
  <Override PartName="/ppt/slideLayouts/slideLayout1109.xml" ContentType="application/vnd.openxmlformats-officedocument.presentationml.slideLayout+xml"/>
  <Override PartName="/ppt/slideLayouts/slideLayout1110.xml" ContentType="application/vnd.openxmlformats-officedocument.presentationml.slideLayout+xml"/>
  <Override PartName="/ppt/slideLayouts/slideLayout1111.xml" ContentType="application/vnd.openxmlformats-officedocument.presentationml.slideLayout+xml"/>
  <Override PartName="/ppt/slideLayouts/slideLayout1112.xml" ContentType="application/vnd.openxmlformats-officedocument.presentationml.slideLayout+xml"/>
  <Override PartName="/ppt/theme/theme102.xml" ContentType="application/vnd.openxmlformats-officedocument.theme+xml"/>
  <Override PartName="/ppt/slideLayouts/slideLayout1113.xml" ContentType="application/vnd.openxmlformats-officedocument.presentationml.slideLayout+xml"/>
  <Override PartName="/ppt/slideLayouts/slideLayout1114.xml" ContentType="application/vnd.openxmlformats-officedocument.presentationml.slideLayout+xml"/>
  <Override PartName="/ppt/slideLayouts/slideLayout1115.xml" ContentType="application/vnd.openxmlformats-officedocument.presentationml.slideLayout+xml"/>
  <Override PartName="/ppt/slideLayouts/slideLayout1116.xml" ContentType="application/vnd.openxmlformats-officedocument.presentationml.slideLayout+xml"/>
  <Override PartName="/ppt/slideLayouts/slideLayout1117.xml" ContentType="application/vnd.openxmlformats-officedocument.presentationml.slideLayout+xml"/>
  <Override PartName="/ppt/slideLayouts/slideLayout1118.xml" ContentType="application/vnd.openxmlformats-officedocument.presentationml.slideLayout+xml"/>
  <Override PartName="/ppt/slideLayouts/slideLayout1119.xml" ContentType="application/vnd.openxmlformats-officedocument.presentationml.slideLayout+xml"/>
  <Override PartName="/ppt/slideLayouts/slideLayout1120.xml" ContentType="application/vnd.openxmlformats-officedocument.presentationml.slideLayout+xml"/>
  <Override PartName="/ppt/slideLayouts/slideLayout1121.xml" ContentType="application/vnd.openxmlformats-officedocument.presentationml.slideLayout+xml"/>
  <Override PartName="/ppt/slideLayouts/slideLayout1122.xml" ContentType="application/vnd.openxmlformats-officedocument.presentationml.slideLayout+xml"/>
  <Override PartName="/ppt/slideLayouts/slideLayout1123.xml" ContentType="application/vnd.openxmlformats-officedocument.presentationml.slideLayout+xml"/>
  <Override PartName="/ppt/theme/theme103.xml" ContentType="application/vnd.openxmlformats-officedocument.theme+xml"/>
  <Override PartName="/ppt/slideLayouts/slideLayout1124.xml" ContentType="application/vnd.openxmlformats-officedocument.presentationml.slideLayout+xml"/>
  <Override PartName="/ppt/slideLayouts/slideLayout1125.xml" ContentType="application/vnd.openxmlformats-officedocument.presentationml.slideLayout+xml"/>
  <Override PartName="/ppt/slideLayouts/slideLayout1126.xml" ContentType="application/vnd.openxmlformats-officedocument.presentationml.slideLayout+xml"/>
  <Override PartName="/ppt/slideLayouts/slideLayout1127.xml" ContentType="application/vnd.openxmlformats-officedocument.presentationml.slideLayout+xml"/>
  <Override PartName="/ppt/slideLayouts/slideLayout1128.xml" ContentType="application/vnd.openxmlformats-officedocument.presentationml.slideLayout+xml"/>
  <Override PartName="/ppt/slideLayouts/slideLayout1129.xml" ContentType="application/vnd.openxmlformats-officedocument.presentationml.slideLayout+xml"/>
  <Override PartName="/ppt/slideLayouts/slideLayout1130.xml" ContentType="application/vnd.openxmlformats-officedocument.presentationml.slideLayout+xml"/>
  <Override PartName="/ppt/slideLayouts/slideLayout1131.xml" ContentType="application/vnd.openxmlformats-officedocument.presentationml.slideLayout+xml"/>
  <Override PartName="/ppt/slideLayouts/slideLayout1132.xml" ContentType="application/vnd.openxmlformats-officedocument.presentationml.slideLayout+xml"/>
  <Override PartName="/ppt/slideLayouts/slideLayout1133.xml" ContentType="application/vnd.openxmlformats-officedocument.presentationml.slideLayout+xml"/>
  <Override PartName="/ppt/slideLayouts/slideLayout1134.xml" ContentType="application/vnd.openxmlformats-officedocument.presentationml.slideLayout+xml"/>
  <Override PartName="/ppt/theme/theme104.xml" ContentType="application/vnd.openxmlformats-officedocument.theme+xml"/>
  <Override PartName="/ppt/slideLayouts/slideLayout1135.xml" ContentType="application/vnd.openxmlformats-officedocument.presentationml.slideLayout+xml"/>
  <Override PartName="/ppt/slideLayouts/slideLayout1136.xml" ContentType="application/vnd.openxmlformats-officedocument.presentationml.slideLayout+xml"/>
  <Override PartName="/ppt/slideLayouts/slideLayout1137.xml" ContentType="application/vnd.openxmlformats-officedocument.presentationml.slideLayout+xml"/>
  <Override PartName="/ppt/slideLayouts/slideLayout1138.xml" ContentType="application/vnd.openxmlformats-officedocument.presentationml.slideLayout+xml"/>
  <Override PartName="/ppt/slideLayouts/slideLayout1139.xml" ContentType="application/vnd.openxmlformats-officedocument.presentationml.slideLayout+xml"/>
  <Override PartName="/ppt/slideLayouts/slideLayout1140.xml" ContentType="application/vnd.openxmlformats-officedocument.presentationml.slideLayout+xml"/>
  <Override PartName="/ppt/slideLayouts/slideLayout1141.xml" ContentType="application/vnd.openxmlformats-officedocument.presentationml.slideLayout+xml"/>
  <Override PartName="/ppt/slideLayouts/slideLayout1142.xml" ContentType="application/vnd.openxmlformats-officedocument.presentationml.slideLayout+xml"/>
  <Override PartName="/ppt/slideLayouts/slideLayout1143.xml" ContentType="application/vnd.openxmlformats-officedocument.presentationml.slideLayout+xml"/>
  <Override PartName="/ppt/slideLayouts/slideLayout1144.xml" ContentType="application/vnd.openxmlformats-officedocument.presentationml.slideLayout+xml"/>
  <Override PartName="/ppt/slideLayouts/slideLayout1145.xml" ContentType="application/vnd.openxmlformats-officedocument.presentationml.slideLayout+xml"/>
  <Override PartName="/ppt/theme/theme105.xml" ContentType="application/vnd.openxmlformats-officedocument.theme+xml"/>
  <Override PartName="/ppt/slideLayouts/slideLayout1146.xml" ContentType="application/vnd.openxmlformats-officedocument.presentationml.slideLayout+xml"/>
  <Override PartName="/ppt/slideLayouts/slideLayout1147.xml" ContentType="application/vnd.openxmlformats-officedocument.presentationml.slideLayout+xml"/>
  <Override PartName="/ppt/slideLayouts/slideLayout1148.xml" ContentType="application/vnd.openxmlformats-officedocument.presentationml.slideLayout+xml"/>
  <Override PartName="/ppt/slideLayouts/slideLayout1149.xml" ContentType="application/vnd.openxmlformats-officedocument.presentationml.slideLayout+xml"/>
  <Override PartName="/ppt/slideLayouts/slideLayout1150.xml" ContentType="application/vnd.openxmlformats-officedocument.presentationml.slideLayout+xml"/>
  <Override PartName="/ppt/slideLayouts/slideLayout1151.xml" ContentType="application/vnd.openxmlformats-officedocument.presentationml.slideLayout+xml"/>
  <Override PartName="/ppt/slideLayouts/slideLayout1152.xml" ContentType="application/vnd.openxmlformats-officedocument.presentationml.slideLayout+xml"/>
  <Override PartName="/ppt/slideLayouts/slideLayout1153.xml" ContentType="application/vnd.openxmlformats-officedocument.presentationml.slideLayout+xml"/>
  <Override PartName="/ppt/slideLayouts/slideLayout1154.xml" ContentType="application/vnd.openxmlformats-officedocument.presentationml.slideLayout+xml"/>
  <Override PartName="/ppt/slideLayouts/slideLayout1155.xml" ContentType="application/vnd.openxmlformats-officedocument.presentationml.slideLayout+xml"/>
  <Override PartName="/ppt/slideLayouts/slideLayout1156.xml" ContentType="application/vnd.openxmlformats-officedocument.presentationml.slideLayout+xml"/>
  <Override PartName="/ppt/theme/theme106.xml" ContentType="application/vnd.openxmlformats-officedocument.theme+xml"/>
  <Override PartName="/ppt/slideLayouts/slideLayout1157.xml" ContentType="application/vnd.openxmlformats-officedocument.presentationml.slideLayout+xml"/>
  <Override PartName="/ppt/slideLayouts/slideLayout1158.xml" ContentType="application/vnd.openxmlformats-officedocument.presentationml.slideLayout+xml"/>
  <Override PartName="/ppt/slideLayouts/slideLayout1159.xml" ContentType="application/vnd.openxmlformats-officedocument.presentationml.slideLayout+xml"/>
  <Override PartName="/ppt/slideLayouts/slideLayout1160.xml" ContentType="application/vnd.openxmlformats-officedocument.presentationml.slideLayout+xml"/>
  <Override PartName="/ppt/slideLayouts/slideLayout1161.xml" ContentType="application/vnd.openxmlformats-officedocument.presentationml.slideLayout+xml"/>
  <Override PartName="/ppt/slideLayouts/slideLayout1162.xml" ContentType="application/vnd.openxmlformats-officedocument.presentationml.slideLayout+xml"/>
  <Override PartName="/ppt/slideLayouts/slideLayout1163.xml" ContentType="application/vnd.openxmlformats-officedocument.presentationml.slideLayout+xml"/>
  <Override PartName="/ppt/slideLayouts/slideLayout1164.xml" ContentType="application/vnd.openxmlformats-officedocument.presentationml.slideLayout+xml"/>
  <Override PartName="/ppt/slideLayouts/slideLayout1165.xml" ContentType="application/vnd.openxmlformats-officedocument.presentationml.slideLayout+xml"/>
  <Override PartName="/ppt/slideLayouts/slideLayout1166.xml" ContentType="application/vnd.openxmlformats-officedocument.presentationml.slideLayout+xml"/>
  <Override PartName="/ppt/slideLayouts/slideLayout1167.xml" ContentType="application/vnd.openxmlformats-officedocument.presentationml.slideLayout+xml"/>
  <Override PartName="/ppt/theme/theme107.xml" ContentType="application/vnd.openxmlformats-officedocument.theme+xml"/>
  <Override PartName="/ppt/slideLayouts/slideLayout1168.xml" ContentType="application/vnd.openxmlformats-officedocument.presentationml.slideLayout+xml"/>
  <Override PartName="/ppt/slideLayouts/slideLayout1169.xml" ContentType="application/vnd.openxmlformats-officedocument.presentationml.slideLayout+xml"/>
  <Override PartName="/ppt/slideLayouts/slideLayout1170.xml" ContentType="application/vnd.openxmlformats-officedocument.presentationml.slideLayout+xml"/>
  <Override PartName="/ppt/slideLayouts/slideLayout1171.xml" ContentType="application/vnd.openxmlformats-officedocument.presentationml.slideLayout+xml"/>
  <Override PartName="/ppt/slideLayouts/slideLayout1172.xml" ContentType="application/vnd.openxmlformats-officedocument.presentationml.slideLayout+xml"/>
  <Override PartName="/ppt/slideLayouts/slideLayout1173.xml" ContentType="application/vnd.openxmlformats-officedocument.presentationml.slideLayout+xml"/>
  <Override PartName="/ppt/slideLayouts/slideLayout1174.xml" ContentType="application/vnd.openxmlformats-officedocument.presentationml.slideLayout+xml"/>
  <Override PartName="/ppt/slideLayouts/slideLayout1175.xml" ContentType="application/vnd.openxmlformats-officedocument.presentationml.slideLayout+xml"/>
  <Override PartName="/ppt/slideLayouts/slideLayout1176.xml" ContentType="application/vnd.openxmlformats-officedocument.presentationml.slideLayout+xml"/>
  <Override PartName="/ppt/slideLayouts/slideLayout1177.xml" ContentType="application/vnd.openxmlformats-officedocument.presentationml.slideLayout+xml"/>
  <Override PartName="/ppt/slideLayouts/slideLayout1178.xml" ContentType="application/vnd.openxmlformats-officedocument.presentationml.slideLayout+xml"/>
  <Override PartName="/ppt/theme/theme108.xml" ContentType="application/vnd.openxmlformats-officedocument.theme+xml"/>
  <Override PartName="/ppt/slideLayouts/slideLayout1179.xml" ContentType="application/vnd.openxmlformats-officedocument.presentationml.slideLayout+xml"/>
  <Override PartName="/ppt/slideLayouts/slideLayout1180.xml" ContentType="application/vnd.openxmlformats-officedocument.presentationml.slideLayout+xml"/>
  <Override PartName="/ppt/slideLayouts/slideLayout1181.xml" ContentType="application/vnd.openxmlformats-officedocument.presentationml.slideLayout+xml"/>
  <Override PartName="/ppt/slideLayouts/slideLayout1182.xml" ContentType="application/vnd.openxmlformats-officedocument.presentationml.slideLayout+xml"/>
  <Override PartName="/ppt/slideLayouts/slideLayout1183.xml" ContentType="application/vnd.openxmlformats-officedocument.presentationml.slideLayout+xml"/>
  <Override PartName="/ppt/slideLayouts/slideLayout1184.xml" ContentType="application/vnd.openxmlformats-officedocument.presentationml.slideLayout+xml"/>
  <Override PartName="/ppt/slideLayouts/slideLayout1185.xml" ContentType="application/vnd.openxmlformats-officedocument.presentationml.slideLayout+xml"/>
  <Override PartName="/ppt/slideLayouts/slideLayout1186.xml" ContentType="application/vnd.openxmlformats-officedocument.presentationml.slideLayout+xml"/>
  <Override PartName="/ppt/slideLayouts/slideLayout1187.xml" ContentType="application/vnd.openxmlformats-officedocument.presentationml.slideLayout+xml"/>
  <Override PartName="/ppt/slideLayouts/slideLayout1188.xml" ContentType="application/vnd.openxmlformats-officedocument.presentationml.slideLayout+xml"/>
  <Override PartName="/ppt/slideLayouts/slideLayout1189.xml" ContentType="application/vnd.openxmlformats-officedocument.presentationml.slideLayout+xml"/>
  <Override PartName="/ppt/theme/theme109.xml" ContentType="application/vnd.openxmlformats-officedocument.theme+xml"/>
  <Override PartName="/ppt/slideLayouts/slideLayout1190.xml" ContentType="application/vnd.openxmlformats-officedocument.presentationml.slideLayout+xml"/>
  <Override PartName="/ppt/slideLayouts/slideLayout1191.xml" ContentType="application/vnd.openxmlformats-officedocument.presentationml.slideLayout+xml"/>
  <Override PartName="/ppt/slideLayouts/slideLayout1192.xml" ContentType="application/vnd.openxmlformats-officedocument.presentationml.slideLayout+xml"/>
  <Override PartName="/ppt/slideLayouts/slideLayout1193.xml" ContentType="application/vnd.openxmlformats-officedocument.presentationml.slideLayout+xml"/>
  <Override PartName="/ppt/slideLayouts/slideLayout1194.xml" ContentType="application/vnd.openxmlformats-officedocument.presentationml.slideLayout+xml"/>
  <Override PartName="/ppt/slideLayouts/slideLayout1195.xml" ContentType="application/vnd.openxmlformats-officedocument.presentationml.slideLayout+xml"/>
  <Override PartName="/ppt/slideLayouts/slideLayout1196.xml" ContentType="application/vnd.openxmlformats-officedocument.presentationml.slideLayout+xml"/>
  <Override PartName="/ppt/slideLayouts/slideLayout1197.xml" ContentType="application/vnd.openxmlformats-officedocument.presentationml.slideLayout+xml"/>
  <Override PartName="/ppt/slideLayouts/slideLayout1198.xml" ContentType="application/vnd.openxmlformats-officedocument.presentationml.slideLayout+xml"/>
  <Override PartName="/ppt/slideLayouts/slideLayout1199.xml" ContentType="application/vnd.openxmlformats-officedocument.presentationml.slideLayout+xml"/>
  <Override PartName="/ppt/slideLayouts/slideLayout1200.xml" ContentType="application/vnd.openxmlformats-officedocument.presentationml.slideLayout+xml"/>
  <Override PartName="/ppt/theme/theme110.xml" ContentType="application/vnd.openxmlformats-officedocument.theme+xml"/>
  <Override PartName="/ppt/slideLayouts/slideLayout1201.xml" ContentType="application/vnd.openxmlformats-officedocument.presentationml.slideLayout+xml"/>
  <Override PartName="/ppt/slideLayouts/slideLayout1202.xml" ContentType="application/vnd.openxmlformats-officedocument.presentationml.slideLayout+xml"/>
  <Override PartName="/ppt/slideLayouts/slideLayout1203.xml" ContentType="application/vnd.openxmlformats-officedocument.presentationml.slideLayout+xml"/>
  <Override PartName="/ppt/slideLayouts/slideLayout1204.xml" ContentType="application/vnd.openxmlformats-officedocument.presentationml.slideLayout+xml"/>
  <Override PartName="/ppt/slideLayouts/slideLayout1205.xml" ContentType="application/vnd.openxmlformats-officedocument.presentationml.slideLayout+xml"/>
  <Override PartName="/ppt/slideLayouts/slideLayout1206.xml" ContentType="application/vnd.openxmlformats-officedocument.presentationml.slideLayout+xml"/>
  <Override PartName="/ppt/slideLayouts/slideLayout1207.xml" ContentType="application/vnd.openxmlformats-officedocument.presentationml.slideLayout+xml"/>
  <Override PartName="/ppt/slideLayouts/slideLayout1208.xml" ContentType="application/vnd.openxmlformats-officedocument.presentationml.slideLayout+xml"/>
  <Override PartName="/ppt/slideLayouts/slideLayout1209.xml" ContentType="application/vnd.openxmlformats-officedocument.presentationml.slideLayout+xml"/>
  <Override PartName="/ppt/slideLayouts/slideLayout1210.xml" ContentType="application/vnd.openxmlformats-officedocument.presentationml.slideLayout+xml"/>
  <Override PartName="/ppt/slideLayouts/slideLayout1211.xml" ContentType="application/vnd.openxmlformats-officedocument.presentationml.slideLayout+xml"/>
  <Override PartName="/ppt/theme/theme111.xml" ContentType="application/vnd.openxmlformats-officedocument.theme+xml"/>
  <Override PartName="/ppt/slideLayouts/slideLayout1212.xml" ContentType="application/vnd.openxmlformats-officedocument.presentationml.slideLayout+xml"/>
  <Override PartName="/ppt/slideLayouts/slideLayout1213.xml" ContentType="application/vnd.openxmlformats-officedocument.presentationml.slideLayout+xml"/>
  <Override PartName="/ppt/slideLayouts/slideLayout1214.xml" ContentType="application/vnd.openxmlformats-officedocument.presentationml.slideLayout+xml"/>
  <Override PartName="/ppt/slideLayouts/slideLayout1215.xml" ContentType="application/vnd.openxmlformats-officedocument.presentationml.slideLayout+xml"/>
  <Override PartName="/ppt/slideLayouts/slideLayout1216.xml" ContentType="application/vnd.openxmlformats-officedocument.presentationml.slideLayout+xml"/>
  <Override PartName="/ppt/slideLayouts/slideLayout1217.xml" ContentType="application/vnd.openxmlformats-officedocument.presentationml.slideLayout+xml"/>
  <Override PartName="/ppt/slideLayouts/slideLayout1218.xml" ContentType="application/vnd.openxmlformats-officedocument.presentationml.slideLayout+xml"/>
  <Override PartName="/ppt/slideLayouts/slideLayout1219.xml" ContentType="application/vnd.openxmlformats-officedocument.presentationml.slideLayout+xml"/>
  <Override PartName="/ppt/slideLayouts/slideLayout1220.xml" ContentType="application/vnd.openxmlformats-officedocument.presentationml.slideLayout+xml"/>
  <Override PartName="/ppt/slideLayouts/slideLayout1221.xml" ContentType="application/vnd.openxmlformats-officedocument.presentationml.slideLayout+xml"/>
  <Override PartName="/ppt/slideLayouts/slideLayout1222.xml" ContentType="application/vnd.openxmlformats-officedocument.presentationml.slideLayout+xml"/>
  <Override PartName="/ppt/theme/theme112.xml" ContentType="application/vnd.openxmlformats-officedocument.theme+xml"/>
  <Override PartName="/ppt/slideLayouts/slideLayout1223.xml" ContentType="application/vnd.openxmlformats-officedocument.presentationml.slideLayout+xml"/>
  <Override PartName="/ppt/slideLayouts/slideLayout1224.xml" ContentType="application/vnd.openxmlformats-officedocument.presentationml.slideLayout+xml"/>
  <Override PartName="/ppt/slideLayouts/slideLayout1225.xml" ContentType="application/vnd.openxmlformats-officedocument.presentationml.slideLayout+xml"/>
  <Override PartName="/ppt/slideLayouts/slideLayout1226.xml" ContentType="application/vnd.openxmlformats-officedocument.presentationml.slideLayout+xml"/>
  <Override PartName="/ppt/slideLayouts/slideLayout1227.xml" ContentType="application/vnd.openxmlformats-officedocument.presentationml.slideLayout+xml"/>
  <Override PartName="/ppt/slideLayouts/slideLayout1228.xml" ContentType="application/vnd.openxmlformats-officedocument.presentationml.slideLayout+xml"/>
  <Override PartName="/ppt/slideLayouts/slideLayout1229.xml" ContentType="application/vnd.openxmlformats-officedocument.presentationml.slideLayout+xml"/>
  <Override PartName="/ppt/slideLayouts/slideLayout1230.xml" ContentType="application/vnd.openxmlformats-officedocument.presentationml.slideLayout+xml"/>
  <Override PartName="/ppt/slideLayouts/slideLayout1231.xml" ContentType="application/vnd.openxmlformats-officedocument.presentationml.slideLayout+xml"/>
  <Override PartName="/ppt/slideLayouts/slideLayout1232.xml" ContentType="application/vnd.openxmlformats-officedocument.presentationml.slideLayout+xml"/>
  <Override PartName="/ppt/slideLayouts/slideLayout1233.xml" ContentType="application/vnd.openxmlformats-officedocument.presentationml.slideLayout+xml"/>
  <Override PartName="/ppt/theme/theme113.xml" ContentType="application/vnd.openxmlformats-officedocument.theme+xml"/>
  <Override PartName="/ppt/slideLayouts/slideLayout1234.xml" ContentType="application/vnd.openxmlformats-officedocument.presentationml.slideLayout+xml"/>
  <Override PartName="/ppt/slideLayouts/slideLayout1235.xml" ContentType="application/vnd.openxmlformats-officedocument.presentationml.slideLayout+xml"/>
  <Override PartName="/ppt/slideLayouts/slideLayout1236.xml" ContentType="application/vnd.openxmlformats-officedocument.presentationml.slideLayout+xml"/>
  <Override PartName="/ppt/slideLayouts/slideLayout1237.xml" ContentType="application/vnd.openxmlformats-officedocument.presentationml.slideLayout+xml"/>
  <Override PartName="/ppt/slideLayouts/slideLayout1238.xml" ContentType="application/vnd.openxmlformats-officedocument.presentationml.slideLayout+xml"/>
  <Override PartName="/ppt/slideLayouts/slideLayout1239.xml" ContentType="application/vnd.openxmlformats-officedocument.presentationml.slideLayout+xml"/>
  <Override PartName="/ppt/slideLayouts/slideLayout1240.xml" ContentType="application/vnd.openxmlformats-officedocument.presentationml.slideLayout+xml"/>
  <Override PartName="/ppt/slideLayouts/slideLayout1241.xml" ContentType="application/vnd.openxmlformats-officedocument.presentationml.slideLayout+xml"/>
  <Override PartName="/ppt/slideLayouts/slideLayout1242.xml" ContentType="application/vnd.openxmlformats-officedocument.presentationml.slideLayout+xml"/>
  <Override PartName="/ppt/slideLayouts/slideLayout1243.xml" ContentType="application/vnd.openxmlformats-officedocument.presentationml.slideLayout+xml"/>
  <Override PartName="/ppt/slideLayouts/slideLayout1244.xml" ContentType="application/vnd.openxmlformats-officedocument.presentationml.slideLayout+xml"/>
  <Override PartName="/ppt/theme/theme114.xml" ContentType="application/vnd.openxmlformats-officedocument.theme+xml"/>
  <Override PartName="/ppt/slideLayouts/slideLayout1245.xml" ContentType="application/vnd.openxmlformats-officedocument.presentationml.slideLayout+xml"/>
  <Override PartName="/ppt/slideLayouts/slideLayout1246.xml" ContentType="application/vnd.openxmlformats-officedocument.presentationml.slideLayout+xml"/>
  <Override PartName="/ppt/slideLayouts/slideLayout1247.xml" ContentType="application/vnd.openxmlformats-officedocument.presentationml.slideLayout+xml"/>
  <Override PartName="/ppt/slideLayouts/slideLayout1248.xml" ContentType="application/vnd.openxmlformats-officedocument.presentationml.slideLayout+xml"/>
  <Override PartName="/ppt/slideLayouts/slideLayout1249.xml" ContentType="application/vnd.openxmlformats-officedocument.presentationml.slideLayout+xml"/>
  <Override PartName="/ppt/slideLayouts/slideLayout1250.xml" ContentType="application/vnd.openxmlformats-officedocument.presentationml.slideLayout+xml"/>
  <Override PartName="/ppt/slideLayouts/slideLayout1251.xml" ContentType="application/vnd.openxmlformats-officedocument.presentationml.slideLayout+xml"/>
  <Override PartName="/ppt/slideLayouts/slideLayout1252.xml" ContentType="application/vnd.openxmlformats-officedocument.presentationml.slideLayout+xml"/>
  <Override PartName="/ppt/slideLayouts/slideLayout1253.xml" ContentType="application/vnd.openxmlformats-officedocument.presentationml.slideLayout+xml"/>
  <Override PartName="/ppt/slideLayouts/slideLayout1254.xml" ContentType="application/vnd.openxmlformats-officedocument.presentationml.slideLayout+xml"/>
  <Override PartName="/ppt/slideLayouts/slideLayout1255.xml" ContentType="application/vnd.openxmlformats-officedocument.presentationml.slideLayout+xml"/>
  <Override PartName="/ppt/theme/theme115.xml" ContentType="application/vnd.openxmlformats-officedocument.theme+xml"/>
  <Override PartName="/ppt/slideLayouts/slideLayout1256.xml" ContentType="application/vnd.openxmlformats-officedocument.presentationml.slideLayout+xml"/>
  <Override PartName="/ppt/slideLayouts/slideLayout1257.xml" ContentType="application/vnd.openxmlformats-officedocument.presentationml.slideLayout+xml"/>
  <Override PartName="/ppt/slideLayouts/slideLayout1258.xml" ContentType="application/vnd.openxmlformats-officedocument.presentationml.slideLayout+xml"/>
  <Override PartName="/ppt/slideLayouts/slideLayout1259.xml" ContentType="application/vnd.openxmlformats-officedocument.presentationml.slideLayout+xml"/>
  <Override PartName="/ppt/slideLayouts/slideLayout1260.xml" ContentType="application/vnd.openxmlformats-officedocument.presentationml.slideLayout+xml"/>
  <Override PartName="/ppt/slideLayouts/slideLayout1261.xml" ContentType="application/vnd.openxmlformats-officedocument.presentationml.slideLayout+xml"/>
  <Override PartName="/ppt/slideLayouts/slideLayout1262.xml" ContentType="application/vnd.openxmlformats-officedocument.presentationml.slideLayout+xml"/>
  <Override PartName="/ppt/slideLayouts/slideLayout1263.xml" ContentType="application/vnd.openxmlformats-officedocument.presentationml.slideLayout+xml"/>
  <Override PartName="/ppt/slideLayouts/slideLayout1264.xml" ContentType="application/vnd.openxmlformats-officedocument.presentationml.slideLayout+xml"/>
  <Override PartName="/ppt/slideLayouts/slideLayout1265.xml" ContentType="application/vnd.openxmlformats-officedocument.presentationml.slideLayout+xml"/>
  <Override PartName="/ppt/slideLayouts/slideLayout1266.xml" ContentType="application/vnd.openxmlformats-officedocument.presentationml.slideLayout+xml"/>
  <Override PartName="/ppt/theme/theme116.xml" ContentType="application/vnd.openxmlformats-officedocument.theme+xml"/>
  <Override PartName="/ppt/slideLayouts/slideLayout1267.xml" ContentType="application/vnd.openxmlformats-officedocument.presentationml.slideLayout+xml"/>
  <Override PartName="/ppt/slideLayouts/slideLayout1268.xml" ContentType="application/vnd.openxmlformats-officedocument.presentationml.slideLayout+xml"/>
  <Override PartName="/ppt/slideLayouts/slideLayout1269.xml" ContentType="application/vnd.openxmlformats-officedocument.presentationml.slideLayout+xml"/>
  <Override PartName="/ppt/slideLayouts/slideLayout1270.xml" ContentType="application/vnd.openxmlformats-officedocument.presentationml.slideLayout+xml"/>
  <Override PartName="/ppt/slideLayouts/slideLayout1271.xml" ContentType="application/vnd.openxmlformats-officedocument.presentationml.slideLayout+xml"/>
  <Override PartName="/ppt/slideLayouts/slideLayout1272.xml" ContentType="application/vnd.openxmlformats-officedocument.presentationml.slideLayout+xml"/>
  <Override PartName="/ppt/slideLayouts/slideLayout1273.xml" ContentType="application/vnd.openxmlformats-officedocument.presentationml.slideLayout+xml"/>
  <Override PartName="/ppt/slideLayouts/slideLayout1274.xml" ContentType="application/vnd.openxmlformats-officedocument.presentationml.slideLayout+xml"/>
  <Override PartName="/ppt/slideLayouts/slideLayout1275.xml" ContentType="application/vnd.openxmlformats-officedocument.presentationml.slideLayout+xml"/>
  <Override PartName="/ppt/slideLayouts/slideLayout1276.xml" ContentType="application/vnd.openxmlformats-officedocument.presentationml.slideLayout+xml"/>
  <Override PartName="/ppt/slideLayouts/slideLayout1277.xml" ContentType="application/vnd.openxmlformats-officedocument.presentationml.slideLayout+xml"/>
  <Override PartName="/ppt/theme/theme117.xml" ContentType="application/vnd.openxmlformats-officedocument.theme+xml"/>
  <Override PartName="/ppt/slideLayouts/slideLayout1278.xml" ContentType="application/vnd.openxmlformats-officedocument.presentationml.slideLayout+xml"/>
  <Override PartName="/ppt/slideLayouts/slideLayout1279.xml" ContentType="application/vnd.openxmlformats-officedocument.presentationml.slideLayout+xml"/>
  <Override PartName="/ppt/slideLayouts/slideLayout1280.xml" ContentType="application/vnd.openxmlformats-officedocument.presentationml.slideLayout+xml"/>
  <Override PartName="/ppt/slideLayouts/slideLayout1281.xml" ContentType="application/vnd.openxmlformats-officedocument.presentationml.slideLayout+xml"/>
  <Override PartName="/ppt/slideLayouts/slideLayout1282.xml" ContentType="application/vnd.openxmlformats-officedocument.presentationml.slideLayout+xml"/>
  <Override PartName="/ppt/slideLayouts/slideLayout1283.xml" ContentType="application/vnd.openxmlformats-officedocument.presentationml.slideLayout+xml"/>
  <Override PartName="/ppt/slideLayouts/slideLayout1284.xml" ContentType="application/vnd.openxmlformats-officedocument.presentationml.slideLayout+xml"/>
  <Override PartName="/ppt/slideLayouts/slideLayout1285.xml" ContentType="application/vnd.openxmlformats-officedocument.presentationml.slideLayout+xml"/>
  <Override PartName="/ppt/slideLayouts/slideLayout1286.xml" ContentType="application/vnd.openxmlformats-officedocument.presentationml.slideLayout+xml"/>
  <Override PartName="/ppt/slideLayouts/slideLayout1287.xml" ContentType="application/vnd.openxmlformats-officedocument.presentationml.slideLayout+xml"/>
  <Override PartName="/ppt/slideLayouts/slideLayout1288.xml" ContentType="application/vnd.openxmlformats-officedocument.presentationml.slideLayout+xml"/>
  <Override PartName="/ppt/theme/theme118.xml" ContentType="application/vnd.openxmlformats-officedocument.theme+xml"/>
  <Override PartName="/ppt/slideLayouts/slideLayout1289.xml" ContentType="application/vnd.openxmlformats-officedocument.presentationml.slideLayout+xml"/>
  <Override PartName="/ppt/slideLayouts/slideLayout1290.xml" ContentType="application/vnd.openxmlformats-officedocument.presentationml.slideLayout+xml"/>
  <Override PartName="/ppt/slideLayouts/slideLayout1291.xml" ContentType="application/vnd.openxmlformats-officedocument.presentationml.slideLayout+xml"/>
  <Override PartName="/ppt/slideLayouts/slideLayout1292.xml" ContentType="application/vnd.openxmlformats-officedocument.presentationml.slideLayout+xml"/>
  <Override PartName="/ppt/slideLayouts/slideLayout1293.xml" ContentType="application/vnd.openxmlformats-officedocument.presentationml.slideLayout+xml"/>
  <Override PartName="/ppt/slideLayouts/slideLayout1294.xml" ContentType="application/vnd.openxmlformats-officedocument.presentationml.slideLayout+xml"/>
  <Override PartName="/ppt/slideLayouts/slideLayout1295.xml" ContentType="application/vnd.openxmlformats-officedocument.presentationml.slideLayout+xml"/>
  <Override PartName="/ppt/slideLayouts/slideLayout1296.xml" ContentType="application/vnd.openxmlformats-officedocument.presentationml.slideLayout+xml"/>
  <Override PartName="/ppt/slideLayouts/slideLayout1297.xml" ContentType="application/vnd.openxmlformats-officedocument.presentationml.slideLayout+xml"/>
  <Override PartName="/ppt/slideLayouts/slideLayout1298.xml" ContentType="application/vnd.openxmlformats-officedocument.presentationml.slideLayout+xml"/>
  <Override PartName="/ppt/slideLayouts/slideLayout1299.xml" ContentType="application/vnd.openxmlformats-officedocument.presentationml.slideLayout+xml"/>
  <Override PartName="/ppt/theme/theme119.xml" ContentType="application/vnd.openxmlformats-officedocument.theme+xml"/>
  <Override PartName="/ppt/slideLayouts/slideLayout1300.xml" ContentType="application/vnd.openxmlformats-officedocument.presentationml.slideLayout+xml"/>
  <Override PartName="/ppt/slideLayouts/slideLayout1301.xml" ContentType="application/vnd.openxmlformats-officedocument.presentationml.slideLayout+xml"/>
  <Override PartName="/ppt/slideLayouts/slideLayout1302.xml" ContentType="application/vnd.openxmlformats-officedocument.presentationml.slideLayout+xml"/>
  <Override PartName="/ppt/slideLayouts/slideLayout1303.xml" ContentType="application/vnd.openxmlformats-officedocument.presentationml.slideLayout+xml"/>
  <Override PartName="/ppt/slideLayouts/slideLayout1304.xml" ContentType="application/vnd.openxmlformats-officedocument.presentationml.slideLayout+xml"/>
  <Override PartName="/ppt/slideLayouts/slideLayout1305.xml" ContentType="application/vnd.openxmlformats-officedocument.presentationml.slideLayout+xml"/>
  <Override PartName="/ppt/slideLayouts/slideLayout1306.xml" ContentType="application/vnd.openxmlformats-officedocument.presentationml.slideLayout+xml"/>
  <Override PartName="/ppt/slideLayouts/slideLayout1307.xml" ContentType="application/vnd.openxmlformats-officedocument.presentationml.slideLayout+xml"/>
  <Override PartName="/ppt/slideLayouts/slideLayout1308.xml" ContentType="application/vnd.openxmlformats-officedocument.presentationml.slideLayout+xml"/>
  <Override PartName="/ppt/slideLayouts/slideLayout1309.xml" ContentType="application/vnd.openxmlformats-officedocument.presentationml.slideLayout+xml"/>
  <Override PartName="/ppt/slideLayouts/slideLayout1310.xml" ContentType="application/vnd.openxmlformats-officedocument.presentationml.slideLayout+xml"/>
  <Override PartName="/ppt/theme/theme120.xml" ContentType="application/vnd.openxmlformats-officedocument.theme+xml"/>
  <Override PartName="/ppt/slideLayouts/slideLayout1311.xml" ContentType="application/vnd.openxmlformats-officedocument.presentationml.slideLayout+xml"/>
  <Override PartName="/ppt/slideLayouts/slideLayout1312.xml" ContentType="application/vnd.openxmlformats-officedocument.presentationml.slideLayout+xml"/>
  <Override PartName="/ppt/slideLayouts/slideLayout1313.xml" ContentType="application/vnd.openxmlformats-officedocument.presentationml.slideLayout+xml"/>
  <Override PartName="/ppt/slideLayouts/slideLayout1314.xml" ContentType="application/vnd.openxmlformats-officedocument.presentationml.slideLayout+xml"/>
  <Override PartName="/ppt/slideLayouts/slideLayout1315.xml" ContentType="application/vnd.openxmlformats-officedocument.presentationml.slideLayout+xml"/>
  <Override PartName="/ppt/slideLayouts/slideLayout1316.xml" ContentType="application/vnd.openxmlformats-officedocument.presentationml.slideLayout+xml"/>
  <Override PartName="/ppt/slideLayouts/slideLayout1317.xml" ContentType="application/vnd.openxmlformats-officedocument.presentationml.slideLayout+xml"/>
  <Override PartName="/ppt/slideLayouts/slideLayout1318.xml" ContentType="application/vnd.openxmlformats-officedocument.presentationml.slideLayout+xml"/>
  <Override PartName="/ppt/slideLayouts/slideLayout1319.xml" ContentType="application/vnd.openxmlformats-officedocument.presentationml.slideLayout+xml"/>
  <Override PartName="/ppt/slideLayouts/slideLayout1320.xml" ContentType="application/vnd.openxmlformats-officedocument.presentationml.slideLayout+xml"/>
  <Override PartName="/ppt/slideLayouts/slideLayout1321.xml" ContentType="application/vnd.openxmlformats-officedocument.presentationml.slideLayout+xml"/>
  <Override PartName="/ppt/theme/theme121.xml" ContentType="application/vnd.openxmlformats-officedocument.theme+xml"/>
  <Override PartName="/ppt/slideLayouts/slideLayout1322.xml" ContentType="application/vnd.openxmlformats-officedocument.presentationml.slideLayout+xml"/>
  <Override PartName="/ppt/theme/theme122.xml" ContentType="application/vnd.openxmlformats-officedocument.theme+xml"/>
  <Override PartName="/ppt/theme/theme12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  <p:sldMasterId id="2147483740" r:id="rId2"/>
    <p:sldMasterId id="2147483752" r:id="rId3"/>
    <p:sldMasterId id="2147483764" r:id="rId4"/>
    <p:sldMasterId id="2147483776" r:id="rId5"/>
    <p:sldMasterId id="2147483788" r:id="rId6"/>
    <p:sldMasterId id="2147483800" r:id="rId7"/>
    <p:sldMasterId id="2147483812" r:id="rId8"/>
    <p:sldMasterId id="2147483824" r:id="rId9"/>
    <p:sldMasterId id="2147483836" r:id="rId10"/>
    <p:sldMasterId id="2147483848" r:id="rId11"/>
    <p:sldMasterId id="2147483860" r:id="rId12"/>
    <p:sldMasterId id="2147483872" r:id="rId13"/>
    <p:sldMasterId id="2147483884" r:id="rId14"/>
    <p:sldMasterId id="2147483896" r:id="rId15"/>
    <p:sldMasterId id="2147483908" r:id="rId16"/>
    <p:sldMasterId id="2147483920" r:id="rId17"/>
    <p:sldMasterId id="2147483932" r:id="rId18"/>
    <p:sldMasterId id="2147483944" r:id="rId19"/>
    <p:sldMasterId id="2147483956" r:id="rId20"/>
    <p:sldMasterId id="2147483968" r:id="rId21"/>
    <p:sldMasterId id="2147483980" r:id="rId22"/>
    <p:sldMasterId id="2147483992" r:id="rId23"/>
    <p:sldMasterId id="2147484004" r:id="rId24"/>
    <p:sldMasterId id="2147484016" r:id="rId25"/>
    <p:sldMasterId id="2147484028" r:id="rId26"/>
    <p:sldMasterId id="2147484040" r:id="rId27"/>
    <p:sldMasterId id="2147484052" r:id="rId28"/>
    <p:sldMasterId id="2147484064" r:id="rId29"/>
    <p:sldMasterId id="2147484076" r:id="rId30"/>
    <p:sldMasterId id="2147484088" r:id="rId31"/>
    <p:sldMasterId id="2147484100" r:id="rId32"/>
    <p:sldMasterId id="2147484112" r:id="rId33"/>
    <p:sldMasterId id="2147484124" r:id="rId34"/>
    <p:sldMasterId id="2147484136" r:id="rId35"/>
    <p:sldMasterId id="2147484148" r:id="rId36"/>
    <p:sldMasterId id="2147484160" r:id="rId37"/>
    <p:sldMasterId id="2147484172" r:id="rId38"/>
    <p:sldMasterId id="2147484184" r:id="rId39"/>
    <p:sldMasterId id="2147484196" r:id="rId40"/>
    <p:sldMasterId id="2147484208" r:id="rId41"/>
    <p:sldMasterId id="2147484220" r:id="rId42"/>
    <p:sldMasterId id="2147484232" r:id="rId43"/>
    <p:sldMasterId id="2147484244" r:id="rId44"/>
    <p:sldMasterId id="2147484256" r:id="rId45"/>
    <p:sldMasterId id="2147484268" r:id="rId46"/>
    <p:sldMasterId id="2147484280" r:id="rId47"/>
    <p:sldMasterId id="2147484292" r:id="rId48"/>
    <p:sldMasterId id="2147484304" r:id="rId49"/>
    <p:sldMasterId id="2147484316" r:id="rId50"/>
    <p:sldMasterId id="2147484328" r:id="rId51"/>
    <p:sldMasterId id="2147484340" r:id="rId52"/>
    <p:sldMasterId id="2147484352" r:id="rId53"/>
    <p:sldMasterId id="2147484364" r:id="rId54"/>
    <p:sldMasterId id="2147484376" r:id="rId55"/>
    <p:sldMasterId id="2147484388" r:id="rId56"/>
    <p:sldMasterId id="2147484400" r:id="rId57"/>
    <p:sldMasterId id="2147484412" r:id="rId58"/>
    <p:sldMasterId id="2147484424" r:id="rId59"/>
    <p:sldMasterId id="2147484436" r:id="rId60"/>
    <p:sldMasterId id="2147484448" r:id="rId61"/>
    <p:sldMasterId id="2147484460" r:id="rId62"/>
    <p:sldMasterId id="2147484472" r:id="rId63"/>
    <p:sldMasterId id="2147484484" r:id="rId64"/>
    <p:sldMasterId id="2147484496" r:id="rId65"/>
    <p:sldMasterId id="2147484508" r:id="rId66"/>
    <p:sldMasterId id="2147484520" r:id="rId67"/>
    <p:sldMasterId id="2147484532" r:id="rId68"/>
    <p:sldMasterId id="2147484544" r:id="rId69"/>
    <p:sldMasterId id="2147484556" r:id="rId70"/>
    <p:sldMasterId id="2147484568" r:id="rId71"/>
    <p:sldMasterId id="2147484580" r:id="rId72"/>
    <p:sldMasterId id="2147484592" r:id="rId73"/>
    <p:sldMasterId id="2147484604" r:id="rId74"/>
    <p:sldMasterId id="2147484616" r:id="rId75"/>
    <p:sldMasterId id="2147484628" r:id="rId76"/>
    <p:sldMasterId id="2147484640" r:id="rId77"/>
    <p:sldMasterId id="2147484642" r:id="rId78"/>
    <p:sldMasterId id="2147484654" r:id="rId79"/>
    <p:sldMasterId id="2147484666" r:id="rId80"/>
    <p:sldMasterId id="2147484678" r:id="rId81"/>
    <p:sldMasterId id="2147484690" r:id="rId82"/>
    <p:sldMasterId id="2147484702" r:id="rId83"/>
    <p:sldMasterId id="2147484714" r:id="rId84"/>
    <p:sldMasterId id="2147484726" r:id="rId85"/>
    <p:sldMasterId id="2147484738" r:id="rId86"/>
    <p:sldMasterId id="2147484750" r:id="rId87"/>
    <p:sldMasterId id="2147484762" r:id="rId88"/>
    <p:sldMasterId id="2147484774" r:id="rId89"/>
    <p:sldMasterId id="2147484786" r:id="rId90"/>
    <p:sldMasterId id="2147484798" r:id="rId91"/>
    <p:sldMasterId id="2147484810" r:id="rId92"/>
    <p:sldMasterId id="2147484822" r:id="rId93"/>
    <p:sldMasterId id="2147484834" r:id="rId94"/>
    <p:sldMasterId id="2147484846" r:id="rId95"/>
    <p:sldMasterId id="2147484858" r:id="rId96"/>
    <p:sldMasterId id="2147484870" r:id="rId97"/>
    <p:sldMasterId id="2147484882" r:id="rId98"/>
    <p:sldMasterId id="2147484894" r:id="rId99"/>
    <p:sldMasterId id="2147484906" r:id="rId100"/>
    <p:sldMasterId id="2147484918" r:id="rId101"/>
    <p:sldMasterId id="2147484930" r:id="rId102"/>
    <p:sldMasterId id="2147484942" r:id="rId103"/>
    <p:sldMasterId id="2147484954" r:id="rId104"/>
    <p:sldMasterId id="2147484966" r:id="rId105"/>
    <p:sldMasterId id="2147484978" r:id="rId106"/>
    <p:sldMasterId id="2147484990" r:id="rId107"/>
    <p:sldMasterId id="2147485002" r:id="rId108"/>
    <p:sldMasterId id="2147485014" r:id="rId109"/>
    <p:sldMasterId id="2147485026" r:id="rId110"/>
    <p:sldMasterId id="2147485038" r:id="rId111"/>
    <p:sldMasterId id="2147485050" r:id="rId112"/>
    <p:sldMasterId id="2147485062" r:id="rId113"/>
    <p:sldMasterId id="2147485074" r:id="rId114"/>
    <p:sldMasterId id="2147485086" r:id="rId115"/>
    <p:sldMasterId id="2147485098" r:id="rId116"/>
    <p:sldMasterId id="2147485110" r:id="rId117"/>
    <p:sldMasterId id="2147485122" r:id="rId118"/>
    <p:sldMasterId id="2147485134" r:id="rId119"/>
    <p:sldMasterId id="2147485146" r:id="rId120"/>
    <p:sldMasterId id="2147485170" r:id="rId121"/>
    <p:sldMasterId id="2147485182" r:id="rId122"/>
  </p:sldMasterIdLst>
  <p:notesMasterIdLst>
    <p:notesMasterId r:id="rId170"/>
  </p:notesMasterIdLst>
  <p:sldIdLst>
    <p:sldId id="303" r:id="rId123"/>
    <p:sldId id="304" r:id="rId124"/>
    <p:sldId id="305" r:id="rId125"/>
    <p:sldId id="306" r:id="rId126"/>
    <p:sldId id="308" r:id="rId127"/>
    <p:sldId id="309" r:id="rId128"/>
    <p:sldId id="310" r:id="rId129"/>
    <p:sldId id="311" r:id="rId130"/>
    <p:sldId id="312" r:id="rId131"/>
    <p:sldId id="313" r:id="rId132"/>
    <p:sldId id="307" r:id="rId133"/>
    <p:sldId id="314" r:id="rId134"/>
    <p:sldId id="315" r:id="rId135"/>
    <p:sldId id="317" r:id="rId136"/>
    <p:sldId id="316" r:id="rId137"/>
    <p:sldId id="318" r:id="rId138"/>
    <p:sldId id="319" r:id="rId139"/>
    <p:sldId id="320" r:id="rId140"/>
    <p:sldId id="321" r:id="rId141"/>
    <p:sldId id="322" r:id="rId142"/>
    <p:sldId id="323" r:id="rId143"/>
    <p:sldId id="324" r:id="rId144"/>
    <p:sldId id="325" r:id="rId145"/>
    <p:sldId id="326" r:id="rId146"/>
    <p:sldId id="327" r:id="rId147"/>
    <p:sldId id="328" r:id="rId148"/>
    <p:sldId id="329" r:id="rId149"/>
    <p:sldId id="330" r:id="rId150"/>
    <p:sldId id="331" r:id="rId151"/>
    <p:sldId id="332" r:id="rId152"/>
    <p:sldId id="333" r:id="rId153"/>
    <p:sldId id="334" r:id="rId154"/>
    <p:sldId id="335" r:id="rId155"/>
    <p:sldId id="336" r:id="rId156"/>
    <p:sldId id="337" r:id="rId157"/>
    <p:sldId id="338" r:id="rId158"/>
    <p:sldId id="340" r:id="rId159"/>
    <p:sldId id="341" r:id="rId160"/>
    <p:sldId id="342" r:id="rId161"/>
    <p:sldId id="343" r:id="rId162"/>
    <p:sldId id="344" r:id="rId163"/>
    <p:sldId id="347" r:id="rId164"/>
    <p:sldId id="345" r:id="rId165"/>
    <p:sldId id="346" r:id="rId166"/>
    <p:sldId id="339" r:id="rId167"/>
    <p:sldId id="348" r:id="rId168"/>
    <p:sldId id="349" r:id="rId169"/>
  </p:sldIdLst>
  <p:sldSz cx="7704138" cy="5143500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Pn+0S/5wOCaCRMW5vhEIA==" hashData="zSk867c+vkvUGQXPV71TWWbz3gU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  <a:srgbClr val="E01E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744" autoAdjust="0"/>
    <p:restoredTop sz="94660"/>
  </p:normalViewPr>
  <p:slideViewPr>
    <p:cSldViewPr showGuides="1">
      <p:cViewPr>
        <p:scale>
          <a:sx n="70" d="100"/>
          <a:sy n="70" d="100"/>
        </p:scale>
        <p:origin x="-1314" y="-510"/>
      </p:cViewPr>
      <p:guideLst>
        <p:guide orient="horz" pos="1620"/>
        <p:guide pos="242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Master" Target="slideMasters/slideMaster117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63" Type="http://schemas.openxmlformats.org/officeDocument/2006/relationships/slideMaster" Target="slideMasters/slideMaster63.xml"/><Relationship Id="rId84" Type="http://schemas.openxmlformats.org/officeDocument/2006/relationships/slideMaster" Target="slideMasters/slideMaster84.xml"/><Relationship Id="rId138" Type="http://schemas.openxmlformats.org/officeDocument/2006/relationships/slide" Target="slides/slide16.xml"/><Relationship Id="rId159" Type="http://schemas.openxmlformats.org/officeDocument/2006/relationships/slide" Target="slides/slide37.xml"/><Relationship Id="rId170" Type="http://schemas.openxmlformats.org/officeDocument/2006/relationships/notesMaster" Target="notesMasters/notesMaster1.xml"/><Relationship Id="rId107" Type="http://schemas.openxmlformats.org/officeDocument/2006/relationships/slideMaster" Target="slideMasters/slideMaster107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53" Type="http://schemas.openxmlformats.org/officeDocument/2006/relationships/slideMaster" Target="slideMasters/slideMaster53.xml"/><Relationship Id="rId74" Type="http://schemas.openxmlformats.org/officeDocument/2006/relationships/slideMaster" Target="slideMasters/slideMaster74.xml"/><Relationship Id="rId128" Type="http://schemas.openxmlformats.org/officeDocument/2006/relationships/slide" Target="slides/slide6.xml"/><Relationship Id="rId149" Type="http://schemas.openxmlformats.org/officeDocument/2006/relationships/slide" Target="slides/slide27.xml"/><Relationship Id="rId5" Type="http://schemas.openxmlformats.org/officeDocument/2006/relationships/slideMaster" Target="slideMasters/slideMaster5.xml"/><Relationship Id="rId95" Type="http://schemas.openxmlformats.org/officeDocument/2006/relationships/slideMaster" Target="slideMasters/slideMaster95.xml"/><Relationship Id="rId160" Type="http://schemas.openxmlformats.org/officeDocument/2006/relationships/slide" Target="slides/slide38.xml"/><Relationship Id="rId22" Type="http://schemas.openxmlformats.org/officeDocument/2006/relationships/slideMaster" Target="slideMasters/slideMaster22.xml"/><Relationship Id="rId43" Type="http://schemas.openxmlformats.org/officeDocument/2006/relationships/slideMaster" Target="slideMasters/slideMaster43.xml"/><Relationship Id="rId64" Type="http://schemas.openxmlformats.org/officeDocument/2006/relationships/slideMaster" Target="slideMasters/slideMaster64.xml"/><Relationship Id="rId118" Type="http://schemas.openxmlformats.org/officeDocument/2006/relationships/slideMaster" Target="slideMasters/slideMaster118.xml"/><Relationship Id="rId139" Type="http://schemas.openxmlformats.org/officeDocument/2006/relationships/slide" Target="slides/slide17.xml"/><Relationship Id="rId85" Type="http://schemas.openxmlformats.org/officeDocument/2006/relationships/slideMaster" Target="slideMasters/slideMaster85.xml"/><Relationship Id="rId150" Type="http://schemas.openxmlformats.org/officeDocument/2006/relationships/slide" Target="slides/slide28.xml"/><Relationship Id="rId171" Type="http://schemas.openxmlformats.org/officeDocument/2006/relationships/presProps" Target="presProps.xml"/><Relationship Id="rId12" Type="http://schemas.openxmlformats.org/officeDocument/2006/relationships/slideMaster" Target="slideMasters/slideMaster12.xml"/><Relationship Id="rId33" Type="http://schemas.openxmlformats.org/officeDocument/2006/relationships/slideMaster" Target="slideMasters/slideMaster33.xml"/><Relationship Id="rId108" Type="http://schemas.openxmlformats.org/officeDocument/2006/relationships/slideMaster" Target="slideMasters/slideMaster108.xml"/><Relationship Id="rId129" Type="http://schemas.openxmlformats.org/officeDocument/2006/relationships/slide" Target="slides/slide7.xml"/><Relationship Id="rId54" Type="http://schemas.openxmlformats.org/officeDocument/2006/relationships/slideMaster" Target="slideMasters/slideMaster54.xml"/><Relationship Id="rId75" Type="http://schemas.openxmlformats.org/officeDocument/2006/relationships/slideMaster" Target="slideMasters/slideMaster75.xml"/><Relationship Id="rId96" Type="http://schemas.openxmlformats.org/officeDocument/2006/relationships/slideMaster" Target="slideMasters/slideMaster96.xml"/><Relationship Id="rId140" Type="http://schemas.openxmlformats.org/officeDocument/2006/relationships/slide" Target="slides/slide18.xml"/><Relationship Id="rId16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Master" Target="slideMasters/slideMaster114.xml"/><Relationship Id="rId119" Type="http://schemas.openxmlformats.org/officeDocument/2006/relationships/slideMaster" Target="slideMasters/slideMaster119.xml"/><Relationship Id="rId44" Type="http://schemas.openxmlformats.org/officeDocument/2006/relationships/slideMaster" Target="slideMasters/slideMaster44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81" Type="http://schemas.openxmlformats.org/officeDocument/2006/relationships/slideMaster" Target="slideMasters/slideMaster81.xml"/><Relationship Id="rId86" Type="http://schemas.openxmlformats.org/officeDocument/2006/relationships/slideMaster" Target="slideMasters/slideMaster86.xml"/><Relationship Id="rId130" Type="http://schemas.openxmlformats.org/officeDocument/2006/relationships/slide" Target="slides/slide8.xml"/><Relationship Id="rId135" Type="http://schemas.openxmlformats.org/officeDocument/2006/relationships/slide" Target="slides/slide13.xml"/><Relationship Id="rId151" Type="http://schemas.openxmlformats.org/officeDocument/2006/relationships/slide" Target="slides/slide29.xml"/><Relationship Id="rId156" Type="http://schemas.openxmlformats.org/officeDocument/2006/relationships/slide" Target="slides/slide34.xml"/><Relationship Id="rId172" Type="http://schemas.openxmlformats.org/officeDocument/2006/relationships/viewProps" Target="viewProps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Master" Target="slideMasters/slideMaster109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Master" Target="slideMasters/slideMaster97.xml"/><Relationship Id="rId104" Type="http://schemas.openxmlformats.org/officeDocument/2006/relationships/slideMaster" Target="slideMasters/slideMaster104.xml"/><Relationship Id="rId120" Type="http://schemas.openxmlformats.org/officeDocument/2006/relationships/slideMaster" Target="slideMasters/slideMaster120.xml"/><Relationship Id="rId125" Type="http://schemas.openxmlformats.org/officeDocument/2006/relationships/slide" Target="slides/slide3.xml"/><Relationship Id="rId141" Type="http://schemas.openxmlformats.org/officeDocument/2006/relationships/slide" Target="slides/slide19.xml"/><Relationship Id="rId146" Type="http://schemas.openxmlformats.org/officeDocument/2006/relationships/slide" Target="slides/slide24.xml"/><Relationship Id="rId167" Type="http://schemas.openxmlformats.org/officeDocument/2006/relationships/slide" Target="slides/slide45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Master" Target="slideMasters/slideMaster92.xml"/><Relationship Id="rId162" Type="http://schemas.openxmlformats.org/officeDocument/2006/relationships/slide" Target="slides/slide40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Master" Target="slideMasters/slideMaster110.xml"/><Relationship Id="rId115" Type="http://schemas.openxmlformats.org/officeDocument/2006/relationships/slideMaster" Target="slideMasters/slideMaster115.xml"/><Relationship Id="rId131" Type="http://schemas.openxmlformats.org/officeDocument/2006/relationships/slide" Target="slides/slide9.xml"/><Relationship Id="rId136" Type="http://schemas.openxmlformats.org/officeDocument/2006/relationships/slide" Target="slides/slide14.xml"/><Relationship Id="rId157" Type="http://schemas.openxmlformats.org/officeDocument/2006/relationships/slide" Target="slides/slide35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52" Type="http://schemas.openxmlformats.org/officeDocument/2006/relationships/slide" Target="slides/slide30.xml"/><Relationship Id="rId173" Type="http://schemas.openxmlformats.org/officeDocument/2006/relationships/theme" Target="theme/theme1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Master" Target="slideMasters/slideMaster100.xml"/><Relationship Id="rId105" Type="http://schemas.openxmlformats.org/officeDocument/2006/relationships/slideMaster" Target="slideMasters/slideMaster105.xml"/><Relationship Id="rId126" Type="http://schemas.openxmlformats.org/officeDocument/2006/relationships/slide" Target="slides/slide4.xml"/><Relationship Id="rId147" Type="http://schemas.openxmlformats.org/officeDocument/2006/relationships/slide" Target="slides/slide25.xml"/><Relationship Id="rId168" Type="http://schemas.openxmlformats.org/officeDocument/2006/relationships/slide" Target="slides/slide46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Master" Target="slideMasters/slideMaster93.xml"/><Relationship Id="rId98" Type="http://schemas.openxmlformats.org/officeDocument/2006/relationships/slideMaster" Target="slideMasters/slideMaster98.xml"/><Relationship Id="rId121" Type="http://schemas.openxmlformats.org/officeDocument/2006/relationships/slideMaster" Target="slideMasters/slideMaster121.xml"/><Relationship Id="rId142" Type="http://schemas.openxmlformats.org/officeDocument/2006/relationships/slide" Target="slides/slide20.xml"/><Relationship Id="rId163" Type="http://schemas.openxmlformats.org/officeDocument/2006/relationships/slide" Target="slides/slide41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Master" Target="slideMasters/slideMaster116.xml"/><Relationship Id="rId137" Type="http://schemas.openxmlformats.org/officeDocument/2006/relationships/slide" Target="slides/slide15.xml"/><Relationship Id="rId158" Type="http://schemas.openxmlformats.org/officeDocument/2006/relationships/slide" Target="slides/slide36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Master" Target="slideMasters/slideMaster83.xml"/><Relationship Id="rId88" Type="http://schemas.openxmlformats.org/officeDocument/2006/relationships/slideMaster" Target="slideMasters/slideMaster88.xml"/><Relationship Id="rId111" Type="http://schemas.openxmlformats.org/officeDocument/2006/relationships/slideMaster" Target="slideMasters/slideMaster111.xml"/><Relationship Id="rId132" Type="http://schemas.openxmlformats.org/officeDocument/2006/relationships/slide" Target="slides/slide10.xml"/><Relationship Id="rId153" Type="http://schemas.openxmlformats.org/officeDocument/2006/relationships/slide" Target="slides/slide31.xml"/><Relationship Id="rId174" Type="http://schemas.openxmlformats.org/officeDocument/2006/relationships/tableStyles" Target="tableStyles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Master" Target="slideMasters/slideMaster106.xml"/><Relationship Id="rId127" Type="http://schemas.openxmlformats.org/officeDocument/2006/relationships/slide" Target="slides/slide5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Master" Target="slideMasters/slideMaster52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94" Type="http://schemas.openxmlformats.org/officeDocument/2006/relationships/slideMaster" Target="slideMasters/slideMaster94.xml"/><Relationship Id="rId99" Type="http://schemas.openxmlformats.org/officeDocument/2006/relationships/slideMaster" Target="slideMasters/slideMaster99.xml"/><Relationship Id="rId101" Type="http://schemas.openxmlformats.org/officeDocument/2006/relationships/slideMaster" Target="slideMasters/slideMaster101.xml"/><Relationship Id="rId122" Type="http://schemas.openxmlformats.org/officeDocument/2006/relationships/slideMaster" Target="slideMasters/slideMaster122.xml"/><Relationship Id="rId143" Type="http://schemas.openxmlformats.org/officeDocument/2006/relationships/slide" Target="slides/slide21.xml"/><Relationship Id="rId148" Type="http://schemas.openxmlformats.org/officeDocument/2006/relationships/slide" Target="slides/slide26.xml"/><Relationship Id="rId164" Type="http://schemas.openxmlformats.org/officeDocument/2006/relationships/slide" Target="slides/slide42.xml"/><Relationship Id="rId169" Type="http://schemas.openxmlformats.org/officeDocument/2006/relationships/slide" Target="slides/slide4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26" Type="http://schemas.openxmlformats.org/officeDocument/2006/relationships/slideMaster" Target="slideMasters/slideMaster26.xml"/><Relationship Id="rId47" Type="http://schemas.openxmlformats.org/officeDocument/2006/relationships/slideMaster" Target="slideMasters/slideMaster47.xml"/><Relationship Id="rId68" Type="http://schemas.openxmlformats.org/officeDocument/2006/relationships/slideMaster" Target="slideMasters/slideMaster68.xml"/><Relationship Id="rId89" Type="http://schemas.openxmlformats.org/officeDocument/2006/relationships/slideMaster" Target="slideMasters/slideMaster89.xml"/><Relationship Id="rId112" Type="http://schemas.openxmlformats.org/officeDocument/2006/relationships/slideMaster" Target="slideMasters/slideMaster112.xml"/><Relationship Id="rId133" Type="http://schemas.openxmlformats.org/officeDocument/2006/relationships/slide" Target="slides/slide11.xml"/><Relationship Id="rId154" Type="http://schemas.openxmlformats.org/officeDocument/2006/relationships/slide" Target="slides/slide32.xml"/><Relationship Id="rId16" Type="http://schemas.openxmlformats.org/officeDocument/2006/relationships/slideMaster" Target="slideMasters/slideMaster16.xml"/><Relationship Id="rId37" Type="http://schemas.openxmlformats.org/officeDocument/2006/relationships/slideMaster" Target="slideMasters/slideMaster37.xml"/><Relationship Id="rId58" Type="http://schemas.openxmlformats.org/officeDocument/2006/relationships/slideMaster" Target="slideMasters/slideMaster58.xml"/><Relationship Id="rId79" Type="http://schemas.openxmlformats.org/officeDocument/2006/relationships/slideMaster" Target="slideMasters/slideMaster79.xml"/><Relationship Id="rId102" Type="http://schemas.openxmlformats.org/officeDocument/2006/relationships/slideMaster" Target="slideMasters/slideMaster102.xml"/><Relationship Id="rId123" Type="http://schemas.openxmlformats.org/officeDocument/2006/relationships/slide" Target="slides/slide1.xml"/><Relationship Id="rId144" Type="http://schemas.openxmlformats.org/officeDocument/2006/relationships/slide" Target="slides/slide22.xml"/><Relationship Id="rId90" Type="http://schemas.openxmlformats.org/officeDocument/2006/relationships/slideMaster" Target="slideMasters/slideMaster90.xml"/><Relationship Id="rId165" Type="http://schemas.openxmlformats.org/officeDocument/2006/relationships/slide" Target="slides/slide43.xml"/><Relationship Id="rId27" Type="http://schemas.openxmlformats.org/officeDocument/2006/relationships/slideMaster" Target="slideMasters/slideMaster27.xml"/><Relationship Id="rId48" Type="http://schemas.openxmlformats.org/officeDocument/2006/relationships/slideMaster" Target="slideMasters/slideMaster48.xml"/><Relationship Id="rId69" Type="http://schemas.openxmlformats.org/officeDocument/2006/relationships/slideMaster" Target="slideMasters/slideMaster69.xml"/><Relationship Id="rId113" Type="http://schemas.openxmlformats.org/officeDocument/2006/relationships/slideMaster" Target="slideMasters/slideMaster113.xml"/><Relationship Id="rId134" Type="http://schemas.openxmlformats.org/officeDocument/2006/relationships/slide" Target="slides/slide12.xml"/><Relationship Id="rId80" Type="http://schemas.openxmlformats.org/officeDocument/2006/relationships/slideMaster" Target="slideMasters/slideMaster80.xml"/><Relationship Id="rId155" Type="http://schemas.openxmlformats.org/officeDocument/2006/relationships/slide" Target="slides/slide33.xml"/><Relationship Id="rId17" Type="http://schemas.openxmlformats.org/officeDocument/2006/relationships/slideMaster" Target="slideMasters/slideMaster17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Master" Target="slideMasters/slideMaster103.xml"/><Relationship Id="rId124" Type="http://schemas.openxmlformats.org/officeDocument/2006/relationships/slide" Target="slides/slide2.xml"/><Relationship Id="rId70" Type="http://schemas.openxmlformats.org/officeDocument/2006/relationships/slideMaster" Target="slideMasters/slideMaster70.xml"/><Relationship Id="rId91" Type="http://schemas.openxmlformats.org/officeDocument/2006/relationships/slideMaster" Target="slideMasters/slideMaster91.xml"/><Relationship Id="rId145" Type="http://schemas.openxmlformats.org/officeDocument/2006/relationships/slide" Target="slides/slide23.xml"/><Relationship Id="rId166" Type="http://schemas.openxmlformats.org/officeDocument/2006/relationships/slide" Target="slides/slide4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BE1BC-5DD7-4551-B9E7-D7BAD73C6066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60425" y="685800"/>
            <a:ext cx="51371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4C606-A0C3-4208-84D6-0E9B0FB5436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9578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10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10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10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10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2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34024668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6003567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328"/>
            <a:ext cx="6548517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82407977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90147112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8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8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8391928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3697264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696896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90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5042466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05"/>
            <a:ext cx="4622483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5322100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4501030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828494"/>
      </p:ext>
    </p:extLst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2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669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3BB87-AE8E-483B-ACDC-CC2CF3405D9D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22D91-A5D7-4F8F-B75F-3E696E0BB79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913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414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1077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4630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988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0206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79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314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1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096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072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98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9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7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26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3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05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45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40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1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6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9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8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87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0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02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9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9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25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51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5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8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34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81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6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18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8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83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88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45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3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80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22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77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43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31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60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57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11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1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19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49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34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0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52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21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3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31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67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91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32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7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13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8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36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23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3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68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3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4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1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14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37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25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0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1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5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55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54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0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62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23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17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0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27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7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56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7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8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8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81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3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68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5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97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56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17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98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42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59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72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2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39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3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18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87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02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0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84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47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52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28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08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38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7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2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8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02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99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54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3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18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98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53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08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7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92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01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0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46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2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69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90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33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4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16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01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20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35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36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89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0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0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27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2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3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63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93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0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50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07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0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89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55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43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5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7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8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9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42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45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81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0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24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75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54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53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3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5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1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7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88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9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4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46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89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1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6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53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3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6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59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48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23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7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31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9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88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88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06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44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8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60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50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77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01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9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6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1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19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2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8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40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89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4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93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41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9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50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62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29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3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1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36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2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4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61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63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6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4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65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3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66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36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74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72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2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8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4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21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00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99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4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29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85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34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86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87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53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40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1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24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3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70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91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54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4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56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61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37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75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28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70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40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1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93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3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25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19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16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1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26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63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13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7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11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8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44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8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11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0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88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34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53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1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39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68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3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79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80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15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8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10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0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10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17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1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1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70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78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81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06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5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75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2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8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78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0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48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0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76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52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12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36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60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32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2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2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03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3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62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17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5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00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10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744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50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4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23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94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2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60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3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78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96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9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54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34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42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57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22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72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05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90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2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22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3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85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47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16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5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40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0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08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02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24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87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2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21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3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04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5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82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68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63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97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57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92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47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2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03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4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18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99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89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5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02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92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12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94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54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65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2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5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4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41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9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30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0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94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06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7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69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72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11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7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22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8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78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14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44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0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7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29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30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0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04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57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7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94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9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38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66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9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6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14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42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34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98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72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3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39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2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51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4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79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70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6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6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74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62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98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11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95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6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39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3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31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4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78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62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07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2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11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14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3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44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58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1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45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9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43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1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5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66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96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6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92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78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44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82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57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3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3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95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4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38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6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90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3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6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7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62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32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0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4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0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16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1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75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5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7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32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69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32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96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86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98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4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29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0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25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1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1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8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05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3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95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88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8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2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57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42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04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0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57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1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4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1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77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8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67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75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03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4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37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7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5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7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6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04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27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58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3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51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08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0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20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68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5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5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0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7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1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85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06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38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6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84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1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4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22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62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86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52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3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76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5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62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12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9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5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49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61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0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33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31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5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11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7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51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2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1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9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85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6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03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62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4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6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0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7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96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36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5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72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78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17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98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43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1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28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16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0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5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15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0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2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7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88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57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41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81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04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04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3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94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5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60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39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58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74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41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66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61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91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49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7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10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5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66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05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42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7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04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4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8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90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13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1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59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95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5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5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89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57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7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39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15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20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4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67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95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50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11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20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6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78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7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79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47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35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53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40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39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73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6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26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44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7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35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01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08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00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50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77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8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99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3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46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7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7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73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34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5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09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51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9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3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3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24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6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20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2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93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91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06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47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4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99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6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2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72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03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92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6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19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38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9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97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35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24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3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2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2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19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37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51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35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58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09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16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8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92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93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59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3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4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83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63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83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22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3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26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66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90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4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80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8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94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5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49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08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37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86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5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01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55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82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1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41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97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49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6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50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65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73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27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3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83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56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90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61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94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1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7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6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06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05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3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18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5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48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87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42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97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7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21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34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99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8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34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93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8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53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51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51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54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3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7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74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31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08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5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8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55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14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31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17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72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4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2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23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4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3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34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55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9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5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15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03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56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8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02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2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5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43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7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15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64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36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9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3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49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97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57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03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47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5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6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97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7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64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32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6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92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1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73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0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00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37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2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6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88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7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3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26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2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9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54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49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05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58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98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22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1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6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1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7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24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43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0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94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7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29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4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2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88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30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51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6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4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7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07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03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62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93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9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0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03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93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6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91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3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52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4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76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03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67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6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27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80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42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81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1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68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2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3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1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4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67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37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76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9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2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45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75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29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17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3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50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6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4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8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26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71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98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9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08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07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5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81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39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17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6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6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8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63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84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86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9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25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30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15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21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25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61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39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6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8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31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59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20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0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56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76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14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26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0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97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9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6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02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8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6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67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69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0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33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67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72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28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44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99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5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7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35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8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75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87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08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02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98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43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2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21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63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57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15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7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58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8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76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77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03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80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12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43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93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60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24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2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7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08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8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40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99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1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1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4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2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17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33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1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14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8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39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0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05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98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20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7811" y="159795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82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2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30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4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09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59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40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94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80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8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43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0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02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2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09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74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98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8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13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72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35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1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7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4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53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5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11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29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42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0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48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67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23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16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54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40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21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7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24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9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95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68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63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0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99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6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57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33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13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7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7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36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9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66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82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00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1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03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8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23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31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89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72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28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7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3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9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69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43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90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392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30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72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43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1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15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1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4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8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2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9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7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93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70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393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4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92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39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70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11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81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8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4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9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62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6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0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394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06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74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07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55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18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92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75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8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00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9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59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3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87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395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69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07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07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17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28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70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83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8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2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9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09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83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22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82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97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48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55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74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67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41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60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5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05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6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53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34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1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6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39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53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4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3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73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8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09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0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17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79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64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31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94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36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65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67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80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73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0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59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1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4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69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8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8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67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0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94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8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51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83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32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5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71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6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08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35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1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95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0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31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97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31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5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43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8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11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0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53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0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58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8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3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83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1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66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01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04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5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48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7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97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68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8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34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88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8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88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78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24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3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5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4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7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46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02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05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8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48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63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18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99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42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87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47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5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9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7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50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43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61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9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54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30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80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76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24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61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5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2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7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6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64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96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404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63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32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41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58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98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00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94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9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98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0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1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37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99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2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52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24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30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52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80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58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8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9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99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0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25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94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5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2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00C96F1-25FE-4B98-A6BB-D4142956199A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AD239876-6DEE-4992-9669-B2E97F95D52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085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EC46181-C541-4DBC-B192-B10F5D09BC51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D29913ED-C195-44B2-8D45-9B60966491D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1433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E8E5551-DDC2-4B76-9D11-36C5AB2ACE4C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C52A0E4-581C-4F6F-BCEE-07E00A941F0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6178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3539915-F7EE-4168-A9C5-F9315B7B257A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EFB36CF-C390-4D2E-9C9D-03D45072434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8276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FE0FCF1-0A20-47D7-A508-8801BDE72019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1B9CE4F7-F97A-46BB-BF74-D40056C16D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378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EA45FC1A-95B5-4D42-BF03-33E0C0D46361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711AD54D-0DD0-400B-9036-B1A51D2E27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5791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23BF598-B6C0-4FFC-BFDD-5381097BC3F9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1299858F-65C4-420F-9619-91314858349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774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9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0938A77-458E-4B82-9943-78A87661FABD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FE4EBE1-C954-41CF-AF33-C9BDE01CA2F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679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1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D0CE5D62-0DD5-41E5-8841-58067A1B309D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4618FA6-03C1-4DDA-89BB-D22CAF44D23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9497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CFBA2560-C08F-4782-AAF4-CE55CE760C41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641DE613-4297-4E91-B488-98B768AEC89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9794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CD02DDC4-0A02-4A81-BE80-80EC3E61D715}" type="datetimeFigureOut">
              <a:rPr lang="es-ES_tradnl"/>
              <a:pPr>
                <a:defRPr/>
              </a:pPr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8AA0221F-64CA-4065-A8E9-CB463803BCE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1766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8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98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86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47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90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42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24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42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4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8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6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99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91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05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9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8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81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29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95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82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79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6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64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7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5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99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64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9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16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67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1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65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07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93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22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6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9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8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80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94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49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9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10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56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80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2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16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8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6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8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8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92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57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03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9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22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3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71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43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22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45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93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6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0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78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81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59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75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413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09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69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12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4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8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0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1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1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79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16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8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16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08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414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3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68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65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06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73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23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8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3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17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16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65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00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415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0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5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62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04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36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26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7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97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1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86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0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8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416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52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24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23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80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93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07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03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24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1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97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38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53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36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24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3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18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00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9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14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64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20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98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64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418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4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93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81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9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61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74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63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01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2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58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46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419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6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18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13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16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61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99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43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47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2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76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13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58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3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0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42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76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8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08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51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4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8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63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2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52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08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4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82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00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50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8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2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52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19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09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8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2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2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9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22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006" y="685800"/>
            <a:ext cx="2824851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1006" y="3543421"/>
            <a:ext cx="2824851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92603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1990235" y="4686300"/>
            <a:ext cx="3659466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06506" y="4686300"/>
            <a:ext cx="1605029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77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91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6"/>
            <a:ext cx="6548517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94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48224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1980" y="1028700"/>
            <a:ext cx="2985353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1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67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96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41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1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32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25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34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37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2556" y="228600"/>
            <a:ext cx="1524777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48224" y="228600"/>
            <a:ext cx="444593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17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55575" y="1028700"/>
            <a:ext cx="6933724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155621" y="2498774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23036940"/>
      </p:ext>
    </p:extLst>
  </p:cSld>
  <p:clrMapOvr>
    <a:masterClrMapping/>
  </p:clrMapOvr>
</p:sldLayout>
</file>

<file path=ppt/slideLayouts/slideLayout12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505334"/>
      </p:ext>
    </p:extLst>
  </p:cSld>
  <p:clrMapOvr>
    <a:masterClrMapping/>
  </p:clrMapOvr>
</p:sldLayout>
</file>

<file path=ppt/slideLayouts/slideLayout12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48224" y="457200"/>
            <a:ext cx="5970707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48224" y="1880840"/>
            <a:ext cx="5970707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676919" y="4812507"/>
            <a:ext cx="642012" cy="273844"/>
          </a:xfrm>
        </p:spPr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1652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215866"/>
      </p:ext>
    </p:extLst>
  </p:cSld>
  <p:clrMapOvr>
    <a:masterClrMapping/>
  </p:clrMapOvr>
</p:sldLayout>
</file>

<file path=ppt/slideLayouts/slideLayout12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07" y="204788"/>
            <a:ext cx="6933724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61"/>
            <a:ext cx="3403999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3913602" y="1151361"/>
            <a:ext cx="3405336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5207" y="1771651"/>
            <a:ext cx="3403999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771651"/>
            <a:ext cx="3405336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117796"/>
      </p:ext>
    </p:extLst>
  </p:cSld>
  <p:clrMapOvr>
    <a:masterClrMapping/>
  </p:clrMapOvr>
</p:sldLayout>
</file>

<file path=ppt/slideLayouts/slideLayout1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64581"/>
      </p:ext>
    </p:extLst>
  </p:cSld>
  <p:clrMapOvr>
    <a:masterClrMapping/>
  </p:clrMapOvr>
</p:sldLayout>
</file>

<file path=ppt/slideLayouts/slideLayout12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917638"/>
      </p:ext>
    </p:extLst>
  </p:cSld>
  <p:clrMapOvr>
    <a:masterClrMapping/>
  </p:clrMapOvr>
</p:sldLayout>
</file>

<file path=ppt/slideLayouts/slideLayout12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5223" y="1143001"/>
            <a:ext cx="2534608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012104" y="204911"/>
            <a:ext cx="4306827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367053"/>
      </p:ext>
    </p:extLst>
  </p:cSld>
  <p:clrMapOvr>
    <a:masterClrMapping/>
  </p:clrMapOvr>
</p:sldLayout>
</file>

<file path=ppt/slideLayouts/slideLayout12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40828" y="457200"/>
            <a:ext cx="4622483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40828" y="1373981"/>
            <a:ext cx="4622483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40828" y="875090"/>
            <a:ext cx="4622483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21056"/>
      </p:ext>
    </p:extLst>
  </p:cSld>
  <p:clrMapOvr>
    <a:masterClrMapping/>
  </p:clrMapOvr>
</p:sldLayout>
</file>

<file path=ppt/slideLayouts/slideLayout12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299338"/>
      </p:ext>
    </p:extLst>
  </p:cSld>
  <p:clrMapOvr>
    <a:masterClrMapping/>
  </p:clrMapOvr>
</p:sldLayout>
</file>

<file path=ppt/slideLayouts/slideLayout12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5980"/>
            <a:ext cx="1733431" cy="4388644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5980"/>
            <a:ext cx="5071891" cy="438864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166697"/>
      </p:ext>
    </p:extLst>
  </p:cSld>
  <p:clrMapOvr>
    <a:masterClrMapping/>
  </p:clrMapOvr>
</p:sldLayout>
</file>

<file path=ppt/slideLayouts/slideLayout12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135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53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58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8"/>
            <a:ext cx="6548517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68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31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57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1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09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82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23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4"/>
            <a:ext cx="4622483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819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96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86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6007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6007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98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97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0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03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8"/>
            <a:ext cx="6548517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72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7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8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8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71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76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54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90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913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0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628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86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96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6004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6004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66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137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3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72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8"/>
            <a:ext cx="6548517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23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38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37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48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84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7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4"/>
            <a:ext cx="4622483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821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96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13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6007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6007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66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138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19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85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8"/>
            <a:ext cx="6548517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4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07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85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85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95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4"/>
            <a:ext cx="4622483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822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1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45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6007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6007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46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139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29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23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8"/>
            <a:ext cx="6548517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27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5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91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1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83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86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27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4"/>
            <a:ext cx="4622483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823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49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61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6007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6007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77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140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9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70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178"/>
            <a:ext cx="6548517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59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01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5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5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72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08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87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5087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65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4"/>
            <a:ext cx="4622483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824"/>
            <a:ext cx="4622483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98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5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85500" y="206007"/>
            <a:ext cx="173343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5207" y="206007"/>
            <a:ext cx="507189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83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8014"/>
            <a:ext cx="6548517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34024668"/>
      </p:ext>
    </p:extLst>
  </p:cSld>
  <p:clrMapOvr>
    <a:masterClrMapping/>
  </p:clrMapOvr>
  <p:transition spd="slow" advTm="10000"/>
</p:sldLayout>
</file>

<file path=ppt/slideLayouts/slideLayout13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153BB87-AE8E-483B-ACDC-CC2CF3405D9D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22D91-A5D7-4F8F-B75F-3E696E0BB79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6003567"/>
      </p:ext>
    </p:extLst>
  </p:cSld>
  <p:clrMapOvr>
    <a:masterClrMapping/>
  </p:clrMapOvr>
  <p:transition spd="slow" advTm="10000"/>
</p:sldLayout>
</file>

<file path=ppt/slideLayouts/slideLayout13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574" y="3305328"/>
            <a:ext cx="6548517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574" y="2180035"/>
            <a:ext cx="6548517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82407977"/>
      </p:ext>
    </p:extLst>
  </p:cSld>
  <p:clrMapOvr>
    <a:masterClrMapping/>
  </p:clrMapOvr>
  <p:transition spd="slow" advTm="10000"/>
</p:sldLayout>
</file>

<file path=ppt/slideLayouts/slideLayout13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5207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16270" y="1200151"/>
            <a:ext cx="340266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90147112"/>
      </p:ext>
    </p:extLst>
  </p:cSld>
  <p:clrMapOvr>
    <a:masterClrMapping/>
  </p:clrMapOvr>
  <p:transition spd="slow" advTm="10000"/>
</p:sldLayout>
</file>

<file path=ppt/slideLayouts/slideLayout13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151338"/>
            <a:ext cx="340399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5207" y="1631156"/>
            <a:ext cx="340399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13602" y="1151338"/>
            <a:ext cx="340533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13602" y="1631156"/>
            <a:ext cx="340533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8391928"/>
      </p:ext>
    </p:extLst>
  </p:cSld>
  <p:clrMapOvr>
    <a:masterClrMapping/>
  </p:clrMapOvr>
  <p:transition spd="slow" advTm="10000"/>
</p:sldLayout>
</file>

<file path=ppt/slideLayouts/slideLayout13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3697264"/>
      </p:ext>
    </p:extLst>
  </p:cSld>
  <p:clrMapOvr>
    <a:masterClrMapping/>
  </p:clrMapOvr>
  <p:transition spd="slow" advTm="10000"/>
</p:sldLayout>
</file>

<file path=ppt/slideLayouts/slideLayout13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696896"/>
      </p:ext>
    </p:extLst>
  </p:cSld>
  <p:clrMapOvr>
    <a:masterClrMapping/>
  </p:clrMapOvr>
  <p:transition spd="slow" advTm="10000"/>
</p:sldLayout>
</file>

<file path=ppt/slideLayouts/slideLayout1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5223" y="204790"/>
            <a:ext cx="2534608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2104" y="204830"/>
            <a:ext cx="4306827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5223" y="1076328"/>
            <a:ext cx="2534608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5042466"/>
      </p:ext>
    </p:extLst>
  </p:cSld>
  <p:clrMapOvr>
    <a:masterClrMapping/>
  </p:clrMapOvr>
  <p:transition spd="slow" advTm="10000"/>
</p:sldLayout>
</file>

<file path=ppt/slideLayouts/slideLayout13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0065" y="3600451"/>
            <a:ext cx="4622483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0065" y="459581"/>
            <a:ext cx="4622483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0065" y="4025505"/>
            <a:ext cx="4622483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5322100"/>
      </p:ext>
    </p:extLst>
  </p:cSld>
  <p:clrMapOvr>
    <a:masterClrMapping/>
  </p:clrMapOvr>
  <p:transition spd="slow" advTm="10000"/>
</p:sldLayout>
</file>

<file path=ppt/slideLayouts/slideLayout13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4501030"/>
      </p:ext>
    </p:extLst>
  </p:cSld>
  <p:clrMapOvr>
    <a:masterClrMapping/>
  </p:clrMapOvr>
  <p:transition spd="slow" advTm="10000"/>
</p:sldLayout>
</file>

<file path=ppt/slideLayouts/slideLayout1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828494"/>
      </p:ext>
    </p:extLst>
  </p:cSld>
  <p:clrMapOvr>
    <a:masterClrMapping/>
  </p:clrMapOvr>
  <p:transition spd="slow" advTm="10000"/>
</p:sldLayout>
</file>

<file path=ppt/slideLayouts/slideLayout13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811" y="1597820"/>
            <a:ext cx="6548517" cy="1102519"/>
          </a:xfrm>
          <a:prstGeom prst="rect">
            <a:avLst/>
          </a:prstGeom>
        </p:spPr>
        <p:txBody>
          <a:bodyPr lIns="73400" tIns="36700" rIns="73400" bIns="3670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55621" y="2914650"/>
            <a:ext cx="5392897" cy="1314450"/>
          </a:xfrm>
          <a:prstGeom prst="rect">
            <a:avLst/>
          </a:prstGeom>
        </p:spPr>
        <p:txBody>
          <a:bodyPr lIns="73400" tIns="36700" rIns="73400" bIns="36700"/>
          <a:lstStyle>
            <a:lvl1pPr marL="0" indent="0" algn="ctr">
              <a:buNone/>
              <a:defRPr/>
            </a:lvl1pPr>
            <a:lvl2pPr marL="366998" indent="0" algn="ctr">
              <a:buNone/>
              <a:defRPr/>
            </a:lvl2pPr>
            <a:lvl3pPr marL="733998" indent="0" algn="ctr">
              <a:buNone/>
              <a:defRPr/>
            </a:lvl3pPr>
            <a:lvl4pPr marL="1100996" indent="0" algn="ctr">
              <a:buNone/>
              <a:defRPr/>
            </a:lvl4pPr>
            <a:lvl5pPr marL="1467996" indent="0" algn="ctr">
              <a:buNone/>
              <a:defRPr/>
            </a:lvl5pPr>
            <a:lvl6pPr marL="1834994" indent="0" algn="ctr">
              <a:buNone/>
              <a:defRPr/>
            </a:lvl6pPr>
            <a:lvl7pPr marL="2201993" indent="0" algn="ctr">
              <a:buNone/>
              <a:defRPr/>
            </a:lvl7pPr>
            <a:lvl8pPr marL="2568991" indent="0" algn="ctr">
              <a:buNone/>
              <a:defRPr/>
            </a:lvl8pPr>
            <a:lvl9pPr marL="293599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907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0.xml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1.xml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8.xml"/><Relationship Id="rId3" Type="http://schemas.openxmlformats.org/officeDocument/2006/relationships/slideLayout" Target="../slideLayouts/slideLayout333.xml"/><Relationship Id="rId7" Type="http://schemas.openxmlformats.org/officeDocument/2006/relationships/slideLayout" Target="../slideLayouts/slideLayout337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2.xml"/><Relationship Id="rId1" Type="http://schemas.openxmlformats.org/officeDocument/2006/relationships/slideLayout" Target="../slideLayouts/slideLayout331.xml"/><Relationship Id="rId6" Type="http://schemas.openxmlformats.org/officeDocument/2006/relationships/slideLayout" Target="../slideLayouts/slideLayout336.xml"/><Relationship Id="rId11" Type="http://schemas.openxmlformats.org/officeDocument/2006/relationships/slideLayout" Target="../slideLayouts/slideLayout341.xml"/><Relationship Id="rId5" Type="http://schemas.openxmlformats.org/officeDocument/2006/relationships/slideLayout" Target="../slideLayouts/slideLayout335.xml"/><Relationship Id="rId10" Type="http://schemas.openxmlformats.org/officeDocument/2006/relationships/slideLayout" Target="../slideLayouts/slideLayout340.xml"/><Relationship Id="rId4" Type="http://schemas.openxmlformats.org/officeDocument/2006/relationships/slideLayout" Target="../slideLayouts/slideLayout334.xml"/><Relationship Id="rId9" Type="http://schemas.openxmlformats.org/officeDocument/2006/relationships/slideLayout" Target="../slideLayouts/slideLayout339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9.xml"/><Relationship Id="rId3" Type="http://schemas.openxmlformats.org/officeDocument/2006/relationships/slideLayout" Target="../slideLayouts/slideLayout344.xml"/><Relationship Id="rId7" Type="http://schemas.openxmlformats.org/officeDocument/2006/relationships/slideLayout" Target="../slideLayouts/slideLayout348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3.xml"/><Relationship Id="rId1" Type="http://schemas.openxmlformats.org/officeDocument/2006/relationships/slideLayout" Target="../slideLayouts/slideLayout342.xml"/><Relationship Id="rId6" Type="http://schemas.openxmlformats.org/officeDocument/2006/relationships/slideLayout" Target="../slideLayouts/slideLayout347.xml"/><Relationship Id="rId11" Type="http://schemas.openxmlformats.org/officeDocument/2006/relationships/slideLayout" Target="../slideLayouts/slideLayout352.xml"/><Relationship Id="rId5" Type="http://schemas.openxmlformats.org/officeDocument/2006/relationships/slideLayout" Target="../slideLayouts/slideLayout346.xml"/><Relationship Id="rId10" Type="http://schemas.openxmlformats.org/officeDocument/2006/relationships/slideLayout" Target="../slideLayouts/slideLayout351.xml"/><Relationship Id="rId4" Type="http://schemas.openxmlformats.org/officeDocument/2006/relationships/slideLayout" Target="../slideLayouts/slideLayout345.xml"/><Relationship Id="rId9" Type="http://schemas.openxmlformats.org/officeDocument/2006/relationships/slideLayout" Target="../slideLayouts/slideLayout350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0.xml"/><Relationship Id="rId3" Type="http://schemas.openxmlformats.org/officeDocument/2006/relationships/slideLayout" Target="../slideLayouts/slideLayout355.xml"/><Relationship Id="rId7" Type="http://schemas.openxmlformats.org/officeDocument/2006/relationships/slideLayout" Target="../slideLayouts/slideLayout359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4.xml"/><Relationship Id="rId1" Type="http://schemas.openxmlformats.org/officeDocument/2006/relationships/slideLayout" Target="../slideLayouts/slideLayout353.xml"/><Relationship Id="rId6" Type="http://schemas.openxmlformats.org/officeDocument/2006/relationships/slideLayout" Target="../slideLayouts/slideLayout358.xml"/><Relationship Id="rId11" Type="http://schemas.openxmlformats.org/officeDocument/2006/relationships/slideLayout" Target="../slideLayouts/slideLayout363.xml"/><Relationship Id="rId5" Type="http://schemas.openxmlformats.org/officeDocument/2006/relationships/slideLayout" Target="../slideLayouts/slideLayout357.xml"/><Relationship Id="rId10" Type="http://schemas.openxmlformats.org/officeDocument/2006/relationships/slideLayout" Target="../slideLayouts/slideLayout362.xml"/><Relationship Id="rId4" Type="http://schemas.openxmlformats.org/officeDocument/2006/relationships/slideLayout" Target="../slideLayouts/slideLayout356.xml"/><Relationship Id="rId9" Type="http://schemas.openxmlformats.org/officeDocument/2006/relationships/slideLayout" Target="../slideLayouts/slideLayout361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1.xml"/><Relationship Id="rId3" Type="http://schemas.openxmlformats.org/officeDocument/2006/relationships/slideLayout" Target="../slideLayouts/slideLayout366.xml"/><Relationship Id="rId7" Type="http://schemas.openxmlformats.org/officeDocument/2006/relationships/slideLayout" Target="../slideLayouts/slideLayout370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65.xml"/><Relationship Id="rId1" Type="http://schemas.openxmlformats.org/officeDocument/2006/relationships/slideLayout" Target="../slideLayouts/slideLayout364.xml"/><Relationship Id="rId6" Type="http://schemas.openxmlformats.org/officeDocument/2006/relationships/slideLayout" Target="../slideLayouts/slideLayout369.xml"/><Relationship Id="rId11" Type="http://schemas.openxmlformats.org/officeDocument/2006/relationships/slideLayout" Target="../slideLayouts/slideLayout374.xml"/><Relationship Id="rId5" Type="http://schemas.openxmlformats.org/officeDocument/2006/relationships/slideLayout" Target="../slideLayouts/slideLayout368.xml"/><Relationship Id="rId10" Type="http://schemas.openxmlformats.org/officeDocument/2006/relationships/slideLayout" Target="../slideLayouts/slideLayout373.xml"/><Relationship Id="rId4" Type="http://schemas.openxmlformats.org/officeDocument/2006/relationships/slideLayout" Target="../slideLayouts/slideLayout367.xml"/><Relationship Id="rId9" Type="http://schemas.openxmlformats.org/officeDocument/2006/relationships/slideLayout" Target="../slideLayouts/slideLayout372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theme" Target="../theme/theme35.xml"/><Relationship Id="rId2" Type="http://schemas.openxmlformats.org/officeDocument/2006/relationships/slideLayout" Target="../slideLayouts/slideLayout376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3.xml"/><Relationship Id="rId3" Type="http://schemas.openxmlformats.org/officeDocument/2006/relationships/slideLayout" Target="../slideLayouts/slideLayout388.xml"/><Relationship Id="rId7" Type="http://schemas.openxmlformats.org/officeDocument/2006/relationships/slideLayout" Target="../slideLayouts/slideLayout392.xml"/><Relationship Id="rId12" Type="http://schemas.openxmlformats.org/officeDocument/2006/relationships/theme" Target="../theme/theme36.xml"/><Relationship Id="rId2" Type="http://schemas.openxmlformats.org/officeDocument/2006/relationships/slideLayout" Target="../slideLayouts/slideLayout387.xml"/><Relationship Id="rId1" Type="http://schemas.openxmlformats.org/officeDocument/2006/relationships/slideLayout" Target="../slideLayouts/slideLayout386.xml"/><Relationship Id="rId6" Type="http://schemas.openxmlformats.org/officeDocument/2006/relationships/slideLayout" Target="../slideLayouts/slideLayout391.xml"/><Relationship Id="rId11" Type="http://schemas.openxmlformats.org/officeDocument/2006/relationships/slideLayout" Target="../slideLayouts/slideLayout396.xml"/><Relationship Id="rId5" Type="http://schemas.openxmlformats.org/officeDocument/2006/relationships/slideLayout" Target="../slideLayouts/slideLayout390.xml"/><Relationship Id="rId10" Type="http://schemas.openxmlformats.org/officeDocument/2006/relationships/slideLayout" Target="../slideLayouts/slideLayout395.xml"/><Relationship Id="rId4" Type="http://schemas.openxmlformats.org/officeDocument/2006/relationships/slideLayout" Target="../slideLayouts/slideLayout389.xml"/><Relationship Id="rId9" Type="http://schemas.openxmlformats.org/officeDocument/2006/relationships/slideLayout" Target="../slideLayouts/slideLayout394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4.xml"/><Relationship Id="rId3" Type="http://schemas.openxmlformats.org/officeDocument/2006/relationships/slideLayout" Target="../slideLayouts/slideLayout399.xml"/><Relationship Id="rId7" Type="http://schemas.openxmlformats.org/officeDocument/2006/relationships/slideLayout" Target="../slideLayouts/slideLayout403.xml"/><Relationship Id="rId12" Type="http://schemas.openxmlformats.org/officeDocument/2006/relationships/theme" Target="../theme/theme37.xml"/><Relationship Id="rId2" Type="http://schemas.openxmlformats.org/officeDocument/2006/relationships/slideLayout" Target="../slideLayouts/slideLayout398.xml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1.xml"/><Relationship Id="rId10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5.xml"/><Relationship Id="rId3" Type="http://schemas.openxmlformats.org/officeDocument/2006/relationships/slideLayout" Target="../slideLayouts/slideLayout410.xml"/><Relationship Id="rId7" Type="http://schemas.openxmlformats.org/officeDocument/2006/relationships/slideLayout" Target="../slideLayouts/slideLayout414.xml"/><Relationship Id="rId12" Type="http://schemas.openxmlformats.org/officeDocument/2006/relationships/theme" Target="../theme/theme38.xml"/><Relationship Id="rId2" Type="http://schemas.openxmlformats.org/officeDocument/2006/relationships/slideLayout" Target="../slideLayouts/slideLayout409.xml"/><Relationship Id="rId1" Type="http://schemas.openxmlformats.org/officeDocument/2006/relationships/slideLayout" Target="../slideLayouts/slideLayout408.xml"/><Relationship Id="rId6" Type="http://schemas.openxmlformats.org/officeDocument/2006/relationships/slideLayout" Target="../slideLayouts/slideLayout413.xml"/><Relationship Id="rId11" Type="http://schemas.openxmlformats.org/officeDocument/2006/relationships/slideLayout" Target="../slideLayouts/slideLayout418.xml"/><Relationship Id="rId5" Type="http://schemas.openxmlformats.org/officeDocument/2006/relationships/slideLayout" Target="../slideLayouts/slideLayout412.xml"/><Relationship Id="rId10" Type="http://schemas.openxmlformats.org/officeDocument/2006/relationships/slideLayout" Target="../slideLayouts/slideLayout417.xml"/><Relationship Id="rId4" Type="http://schemas.openxmlformats.org/officeDocument/2006/relationships/slideLayout" Target="../slideLayouts/slideLayout411.xml"/><Relationship Id="rId9" Type="http://schemas.openxmlformats.org/officeDocument/2006/relationships/slideLayout" Target="../slideLayouts/slideLayout416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6.xml"/><Relationship Id="rId3" Type="http://schemas.openxmlformats.org/officeDocument/2006/relationships/slideLayout" Target="../slideLayouts/slideLayout421.xml"/><Relationship Id="rId7" Type="http://schemas.openxmlformats.org/officeDocument/2006/relationships/slideLayout" Target="../slideLayouts/slideLayout425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420.xml"/><Relationship Id="rId1" Type="http://schemas.openxmlformats.org/officeDocument/2006/relationships/slideLayout" Target="../slideLayouts/slideLayout419.xml"/><Relationship Id="rId6" Type="http://schemas.openxmlformats.org/officeDocument/2006/relationships/slideLayout" Target="../slideLayouts/slideLayout424.xml"/><Relationship Id="rId11" Type="http://schemas.openxmlformats.org/officeDocument/2006/relationships/slideLayout" Target="../slideLayouts/slideLayout429.xml"/><Relationship Id="rId5" Type="http://schemas.openxmlformats.org/officeDocument/2006/relationships/slideLayout" Target="../slideLayouts/slideLayout423.xml"/><Relationship Id="rId10" Type="http://schemas.openxmlformats.org/officeDocument/2006/relationships/slideLayout" Target="../slideLayouts/slideLayout428.xml"/><Relationship Id="rId4" Type="http://schemas.openxmlformats.org/officeDocument/2006/relationships/slideLayout" Target="../slideLayouts/slideLayout422.xml"/><Relationship Id="rId9" Type="http://schemas.openxmlformats.org/officeDocument/2006/relationships/slideLayout" Target="../slideLayouts/slideLayout427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7.xml"/><Relationship Id="rId3" Type="http://schemas.openxmlformats.org/officeDocument/2006/relationships/slideLayout" Target="../slideLayouts/slideLayout432.xml"/><Relationship Id="rId7" Type="http://schemas.openxmlformats.org/officeDocument/2006/relationships/slideLayout" Target="../slideLayouts/slideLayout436.xml"/><Relationship Id="rId12" Type="http://schemas.openxmlformats.org/officeDocument/2006/relationships/theme" Target="../theme/theme40.xml"/><Relationship Id="rId2" Type="http://schemas.openxmlformats.org/officeDocument/2006/relationships/slideLayout" Target="../slideLayouts/slideLayout431.xml"/><Relationship Id="rId1" Type="http://schemas.openxmlformats.org/officeDocument/2006/relationships/slideLayout" Target="../slideLayouts/slideLayout430.xml"/><Relationship Id="rId6" Type="http://schemas.openxmlformats.org/officeDocument/2006/relationships/slideLayout" Target="../slideLayouts/slideLayout435.xml"/><Relationship Id="rId11" Type="http://schemas.openxmlformats.org/officeDocument/2006/relationships/slideLayout" Target="../slideLayouts/slideLayout440.xml"/><Relationship Id="rId5" Type="http://schemas.openxmlformats.org/officeDocument/2006/relationships/slideLayout" Target="../slideLayouts/slideLayout434.xml"/><Relationship Id="rId10" Type="http://schemas.openxmlformats.org/officeDocument/2006/relationships/slideLayout" Target="../slideLayouts/slideLayout439.xml"/><Relationship Id="rId4" Type="http://schemas.openxmlformats.org/officeDocument/2006/relationships/slideLayout" Target="../slideLayouts/slideLayout433.xml"/><Relationship Id="rId9" Type="http://schemas.openxmlformats.org/officeDocument/2006/relationships/slideLayout" Target="../slideLayouts/slideLayout438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8.xml"/><Relationship Id="rId3" Type="http://schemas.openxmlformats.org/officeDocument/2006/relationships/slideLayout" Target="../slideLayouts/slideLayout443.xml"/><Relationship Id="rId7" Type="http://schemas.openxmlformats.org/officeDocument/2006/relationships/slideLayout" Target="../slideLayouts/slideLayout447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442.xml"/><Relationship Id="rId1" Type="http://schemas.openxmlformats.org/officeDocument/2006/relationships/slideLayout" Target="../slideLayouts/slideLayout441.xml"/><Relationship Id="rId6" Type="http://schemas.openxmlformats.org/officeDocument/2006/relationships/slideLayout" Target="../slideLayouts/slideLayout446.xml"/><Relationship Id="rId11" Type="http://schemas.openxmlformats.org/officeDocument/2006/relationships/slideLayout" Target="../slideLayouts/slideLayout451.xml"/><Relationship Id="rId5" Type="http://schemas.openxmlformats.org/officeDocument/2006/relationships/slideLayout" Target="../slideLayouts/slideLayout445.xml"/><Relationship Id="rId10" Type="http://schemas.openxmlformats.org/officeDocument/2006/relationships/slideLayout" Target="../slideLayouts/slideLayout450.xml"/><Relationship Id="rId4" Type="http://schemas.openxmlformats.org/officeDocument/2006/relationships/slideLayout" Target="../slideLayouts/slideLayout444.xml"/><Relationship Id="rId9" Type="http://schemas.openxmlformats.org/officeDocument/2006/relationships/slideLayout" Target="../slideLayouts/slideLayout449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9.xml"/><Relationship Id="rId3" Type="http://schemas.openxmlformats.org/officeDocument/2006/relationships/slideLayout" Target="../slideLayouts/slideLayout454.xml"/><Relationship Id="rId7" Type="http://schemas.openxmlformats.org/officeDocument/2006/relationships/slideLayout" Target="../slideLayouts/slideLayout458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453.xml"/><Relationship Id="rId1" Type="http://schemas.openxmlformats.org/officeDocument/2006/relationships/slideLayout" Target="../slideLayouts/slideLayout452.xml"/><Relationship Id="rId6" Type="http://schemas.openxmlformats.org/officeDocument/2006/relationships/slideLayout" Target="../slideLayouts/slideLayout457.xml"/><Relationship Id="rId11" Type="http://schemas.openxmlformats.org/officeDocument/2006/relationships/slideLayout" Target="../slideLayouts/slideLayout462.xml"/><Relationship Id="rId5" Type="http://schemas.openxmlformats.org/officeDocument/2006/relationships/slideLayout" Target="../slideLayouts/slideLayout456.xml"/><Relationship Id="rId10" Type="http://schemas.openxmlformats.org/officeDocument/2006/relationships/slideLayout" Target="../slideLayouts/slideLayout461.xml"/><Relationship Id="rId4" Type="http://schemas.openxmlformats.org/officeDocument/2006/relationships/slideLayout" Target="../slideLayouts/slideLayout455.xml"/><Relationship Id="rId9" Type="http://schemas.openxmlformats.org/officeDocument/2006/relationships/slideLayout" Target="../slideLayouts/slideLayout460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0.xml"/><Relationship Id="rId3" Type="http://schemas.openxmlformats.org/officeDocument/2006/relationships/slideLayout" Target="../slideLayouts/slideLayout465.xml"/><Relationship Id="rId7" Type="http://schemas.openxmlformats.org/officeDocument/2006/relationships/slideLayout" Target="../slideLayouts/slideLayout469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464.xml"/><Relationship Id="rId1" Type="http://schemas.openxmlformats.org/officeDocument/2006/relationships/slideLayout" Target="../slideLayouts/slideLayout463.xml"/><Relationship Id="rId6" Type="http://schemas.openxmlformats.org/officeDocument/2006/relationships/slideLayout" Target="../slideLayouts/slideLayout468.xml"/><Relationship Id="rId11" Type="http://schemas.openxmlformats.org/officeDocument/2006/relationships/slideLayout" Target="../slideLayouts/slideLayout473.xml"/><Relationship Id="rId5" Type="http://schemas.openxmlformats.org/officeDocument/2006/relationships/slideLayout" Target="../slideLayouts/slideLayout467.xml"/><Relationship Id="rId10" Type="http://schemas.openxmlformats.org/officeDocument/2006/relationships/slideLayout" Target="../slideLayouts/slideLayout472.xml"/><Relationship Id="rId4" Type="http://schemas.openxmlformats.org/officeDocument/2006/relationships/slideLayout" Target="../slideLayouts/slideLayout466.xml"/><Relationship Id="rId9" Type="http://schemas.openxmlformats.org/officeDocument/2006/relationships/slideLayout" Target="../slideLayouts/slideLayout471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1.xml"/><Relationship Id="rId3" Type="http://schemas.openxmlformats.org/officeDocument/2006/relationships/slideLayout" Target="../slideLayouts/slideLayout476.xml"/><Relationship Id="rId7" Type="http://schemas.openxmlformats.org/officeDocument/2006/relationships/slideLayout" Target="../slideLayouts/slideLayout480.xml"/><Relationship Id="rId12" Type="http://schemas.openxmlformats.org/officeDocument/2006/relationships/theme" Target="../theme/theme44.xml"/><Relationship Id="rId2" Type="http://schemas.openxmlformats.org/officeDocument/2006/relationships/slideLayout" Target="../slideLayouts/slideLayout475.xml"/><Relationship Id="rId1" Type="http://schemas.openxmlformats.org/officeDocument/2006/relationships/slideLayout" Target="../slideLayouts/slideLayout474.xml"/><Relationship Id="rId6" Type="http://schemas.openxmlformats.org/officeDocument/2006/relationships/slideLayout" Target="../slideLayouts/slideLayout479.xml"/><Relationship Id="rId11" Type="http://schemas.openxmlformats.org/officeDocument/2006/relationships/slideLayout" Target="../slideLayouts/slideLayout484.xml"/><Relationship Id="rId5" Type="http://schemas.openxmlformats.org/officeDocument/2006/relationships/slideLayout" Target="../slideLayouts/slideLayout478.xml"/><Relationship Id="rId10" Type="http://schemas.openxmlformats.org/officeDocument/2006/relationships/slideLayout" Target="../slideLayouts/slideLayout483.xml"/><Relationship Id="rId4" Type="http://schemas.openxmlformats.org/officeDocument/2006/relationships/slideLayout" Target="../slideLayouts/slideLayout477.xml"/><Relationship Id="rId9" Type="http://schemas.openxmlformats.org/officeDocument/2006/relationships/slideLayout" Target="../slideLayouts/slideLayout482.xml"/></Relationships>
</file>

<file path=ppt/slideMasters/_rels/slideMaster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2.xml"/><Relationship Id="rId3" Type="http://schemas.openxmlformats.org/officeDocument/2006/relationships/slideLayout" Target="../slideLayouts/slideLayout487.xml"/><Relationship Id="rId7" Type="http://schemas.openxmlformats.org/officeDocument/2006/relationships/slideLayout" Target="../slideLayouts/slideLayout491.xml"/><Relationship Id="rId12" Type="http://schemas.openxmlformats.org/officeDocument/2006/relationships/theme" Target="../theme/theme45.xml"/><Relationship Id="rId2" Type="http://schemas.openxmlformats.org/officeDocument/2006/relationships/slideLayout" Target="../slideLayouts/slideLayout486.xml"/><Relationship Id="rId1" Type="http://schemas.openxmlformats.org/officeDocument/2006/relationships/slideLayout" Target="../slideLayouts/slideLayout485.xml"/><Relationship Id="rId6" Type="http://schemas.openxmlformats.org/officeDocument/2006/relationships/slideLayout" Target="../slideLayouts/slideLayout490.xml"/><Relationship Id="rId11" Type="http://schemas.openxmlformats.org/officeDocument/2006/relationships/slideLayout" Target="../slideLayouts/slideLayout495.xml"/><Relationship Id="rId5" Type="http://schemas.openxmlformats.org/officeDocument/2006/relationships/slideLayout" Target="../slideLayouts/slideLayout489.xml"/><Relationship Id="rId10" Type="http://schemas.openxmlformats.org/officeDocument/2006/relationships/slideLayout" Target="../slideLayouts/slideLayout494.xml"/><Relationship Id="rId4" Type="http://schemas.openxmlformats.org/officeDocument/2006/relationships/slideLayout" Target="../slideLayouts/slideLayout488.xml"/><Relationship Id="rId9" Type="http://schemas.openxmlformats.org/officeDocument/2006/relationships/slideLayout" Target="../slideLayouts/slideLayout493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3.xml"/><Relationship Id="rId3" Type="http://schemas.openxmlformats.org/officeDocument/2006/relationships/slideLayout" Target="../slideLayouts/slideLayout498.xml"/><Relationship Id="rId7" Type="http://schemas.openxmlformats.org/officeDocument/2006/relationships/slideLayout" Target="../slideLayouts/slideLayout502.xml"/><Relationship Id="rId12" Type="http://schemas.openxmlformats.org/officeDocument/2006/relationships/theme" Target="../theme/theme46.xml"/><Relationship Id="rId2" Type="http://schemas.openxmlformats.org/officeDocument/2006/relationships/slideLayout" Target="../slideLayouts/slideLayout497.xml"/><Relationship Id="rId1" Type="http://schemas.openxmlformats.org/officeDocument/2006/relationships/slideLayout" Target="../slideLayouts/slideLayout496.xml"/><Relationship Id="rId6" Type="http://schemas.openxmlformats.org/officeDocument/2006/relationships/slideLayout" Target="../slideLayouts/slideLayout501.xml"/><Relationship Id="rId11" Type="http://schemas.openxmlformats.org/officeDocument/2006/relationships/slideLayout" Target="../slideLayouts/slideLayout506.xml"/><Relationship Id="rId5" Type="http://schemas.openxmlformats.org/officeDocument/2006/relationships/slideLayout" Target="../slideLayouts/slideLayout500.xml"/><Relationship Id="rId10" Type="http://schemas.openxmlformats.org/officeDocument/2006/relationships/slideLayout" Target="../slideLayouts/slideLayout505.xml"/><Relationship Id="rId4" Type="http://schemas.openxmlformats.org/officeDocument/2006/relationships/slideLayout" Target="../slideLayouts/slideLayout499.xml"/><Relationship Id="rId9" Type="http://schemas.openxmlformats.org/officeDocument/2006/relationships/slideLayout" Target="../slideLayouts/slideLayout504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4.xml"/><Relationship Id="rId3" Type="http://schemas.openxmlformats.org/officeDocument/2006/relationships/slideLayout" Target="../slideLayouts/slideLayout509.xml"/><Relationship Id="rId7" Type="http://schemas.openxmlformats.org/officeDocument/2006/relationships/slideLayout" Target="../slideLayouts/slideLayout513.xml"/><Relationship Id="rId12" Type="http://schemas.openxmlformats.org/officeDocument/2006/relationships/theme" Target="../theme/theme47.xml"/><Relationship Id="rId2" Type="http://schemas.openxmlformats.org/officeDocument/2006/relationships/slideLayout" Target="../slideLayouts/slideLayout508.xml"/><Relationship Id="rId1" Type="http://schemas.openxmlformats.org/officeDocument/2006/relationships/slideLayout" Target="../slideLayouts/slideLayout507.xml"/><Relationship Id="rId6" Type="http://schemas.openxmlformats.org/officeDocument/2006/relationships/slideLayout" Target="../slideLayouts/slideLayout512.xml"/><Relationship Id="rId11" Type="http://schemas.openxmlformats.org/officeDocument/2006/relationships/slideLayout" Target="../slideLayouts/slideLayout517.xml"/><Relationship Id="rId5" Type="http://schemas.openxmlformats.org/officeDocument/2006/relationships/slideLayout" Target="../slideLayouts/slideLayout511.xml"/><Relationship Id="rId10" Type="http://schemas.openxmlformats.org/officeDocument/2006/relationships/slideLayout" Target="../slideLayouts/slideLayout516.xml"/><Relationship Id="rId4" Type="http://schemas.openxmlformats.org/officeDocument/2006/relationships/slideLayout" Target="../slideLayouts/slideLayout510.xml"/><Relationship Id="rId9" Type="http://schemas.openxmlformats.org/officeDocument/2006/relationships/slideLayout" Target="../slideLayouts/slideLayout515.xml"/></Relationships>
</file>

<file path=ppt/slideMasters/_rels/slideMaster4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5.xml"/><Relationship Id="rId3" Type="http://schemas.openxmlformats.org/officeDocument/2006/relationships/slideLayout" Target="../slideLayouts/slideLayout520.xml"/><Relationship Id="rId7" Type="http://schemas.openxmlformats.org/officeDocument/2006/relationships/slideLayout" Target="../slideLayouts/slideLayout524.xml"/><Relationship Id="rId12" Type="http://schemas.openxmlformats.org/officeDocument/2006/relationships/theme" Target="../theme/theme48.xml"/><Relationship Id="rId2" Type="http://schemas.openxmlformats.org/officeDocument/2006/relationships/slideLayout" Target="../slideLayouts/slideLayout519.xml"/><Relationship Id="rId1" Type="http://schemas.openxmlformats.org/officeDocument/2006/relationships/slideLayout" Target="../slideLayouts/slideLayout518.xml"/><Relationship Id="rId6" Type="http://schemas.openxmlformats.org/officeDocument/2006/relationships/slideLayout" Target="../slideLayouts/slideLayout523.xml"/><Relationship Id="rId11" Type="http://schemas.openxmlformats.org/officeDocument/2006/relationships/slideLayout" Target="../slideLayouts/slideLayout528.xml"/><Relationship Id="rId5" Type="http://schemas.openxmlformats.org/officeDocument/2006/relationships/slideLayout" Target="../slideLayouts/slideLayout522.xml"/><Relationship Id="rId10" Type="http://schemas.openxmlformats.org/officeDocument/2006/relationships/slideLayout" Target="../slideLayouts/slideLayout527.xml"/><Relationship Id="rId4" Type="http://schemas.openxmlformats.org/officeDocument/2006/relationships/slideLayout" Target="../slideLayouts/slideLayout521.xml"/><Relationship Id="rId9" Type="http://schemas.openxmlformats.org/officeDocument/2006/relationships/slideLayout" Target="../slideLayouts/slideLayout526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6.xml"/><Relationship Id="rId3" Type="http://schemas.openxmlformats.org/officeDocument/2006/relationships/slideLayout" Target="../slideLayouts/slideLayout531.xml"/><Relationship Id="rId7" Type="http://schemas.openxmlformats.org/officeDocument/2006/relationships/slideLayout" Target="../slideLayouts/slideLayout535.xml"/><Relationship Id="rId12" Type="http://schemas.openxmlformats.org/officeDocument/2006/relationships/theme" Target="../theme/theme49.xml"/><Relationship Id="rId2" Type="http://schemas.openxmlformats.org/officeDocument/2006/relationships/slideLayout" Target="../slideLayouts/slideLayout530.xml"/><Relationship Id="rId1" Type="http://schemas.openxmlformats.org/officeDocument/2006/relationships/slideLayout" Target="../slideLayouts/slideLayout529.xml"/><Relationship Id="rId6" Type="http://schemas.openxmlformats.org/officeDocument/2006/relationships/slideLayout" Target="../slideLayouts/slideLayout534.xml"/><Relationship Id="rId11" Type="http://schemas.openxmlformats.org/officeDocument/2006/relationships/slideLayout" Target="../slideLayouts/slideLayout539.xml"/><Relationship Id="rId5" Type="http://schemas.openxmlformats.org/officeDocument/2006/relationships/slideLayout" Target="../slideLayouts/slideLayout533.xml"/><Relationship Id="rId10" Type="http://schemas.openxmlformats.org/officeDocument/2006/relationships/slideLayout" Target="../slideLayouts/slideLayout538.xml"/><Relationship Id="rId4" Type="http://schemas.openxmlformats.org/officeDocument/2006/relationships/slideLayout" Target="../slideLayouts/slideLayout532.xml"/><Relationship Id="rId9" Type="http://schemas.openxmlformats.org/officeDocument/2006/relationships/slideLayout" Target="../slideLayouts/slideLayout537.xml"/></Relationships>
</file>

<file path=ppt/slideMasters/_rels/slideMaster5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7.xml"/><Relationship Id="rId3" Type="http://schemas.openxmlformats.org/officeDocument/2006/relationships/slideLayout" Target="../slideLayouts/slideLayout542.xml"/><Relationship Id="rId7" Type="http://schemas.openxmlformats.org/officeDocument/2006/relationships/slideLayout" Target="../slideLayouts/slideLayout546.xml"/><Relationship Id="rId12" Type="http://schemas.openxmlformats.org/officeDocument/2006/relationships/theme" Target="../theme/theme50.xml"/><Relationship Id="rId2" Type="http://schemas.openxmlformats.org/officeDocument/2006/relationships/slideLayout" Target="../slideLayouts/slideLayout541.xml"/><Relationship Id="rId1" Type="http://schemas.openxmlformats.org/officeDocument/2006/relationships/slideLayout" Target="../slideLayouts/slideLayout540.xml"/><Relationship Id="rId6" Type="http://schemas.openxmlformats.org/officeDocument/2006/relationships/slideLayout" Target="../slideLayouts/slideLayout545.xml"/><Relationship Id="rId11" Type="http://schemas.openxmlformats.org/officeDocument/2006/relationships/slideLayout" Target="../slideLayouts/slideLayout550.xml"/><Relationship Id="rId5" Type="http://schemas.openxmlformats.org/officeDocument/2006/relationships/slideLayout" Target="../slideLayouts/slideLayout544.xml"/><Relationship Id="rId10" Type="http://schemas.openxmlformats.org/officeDocument/2006/relationships/slideLayout" Target="../slideLayouts/slideLayout549.xml"/><Relationship Id="rId4" Type="http://schemas.openxmlformats.org/officeDocument/2006/relationships/slideLayout" Target="../slideLayouts/slideLayout543.xml"/><Relationship Id="rId9" Type="http://schemas.openxmlformats.org/officeDocument/2006/relationships/slideLayout" Target="../slideLayouts/slideLayout548.xml"/></Relationships>
</file>

<file path=ppt/slideMasters/_rels/slideMaster5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8.xml"/><Relationship Id="rId3" Type="http://schemas.openxmlformats.org/officeDocument/2006/relationships/slideLayout" Target="../slideLayouts/slideLayout553.xml"/><Relationship Id="rId7" Type="http://schemas.openxmlformats.org/officeDocument/2006/relationships/slideLayout" Target="../slideLayouts/slideLayout557.xml"/><Relationship Id="rId12" Type="http://schemas.openxmlformats.org/officeDocument/2006/relationships/theme" Target="../theme/theme51.xml"/><Relationship Id="rId2" Type="http://schemas.openxmlformats.org/officeDocument/2006/relationships/slideLayout" Target="../slideLayouts/slideLayout552.xml"/><Relationship Id="rId1" Type="http://schemas.openxmlformats.org/officeDocument/2006/relationships/slideLayout" Target="../slideLayouts/slideLayout551.xml"/><Relationship Id="rId6" Type="http://schemas.openxmlformats.org/officeDocument/2006/relationships/slideLayout" Target="../slideLayouts/slideLayout556.xml"/><Relationship Id="rId11" Type="http://schemas.openxmlformats.org/officeDocument/2006/relationships/slideLayout" Target="../slideLayouts/slideLayout561.xml"/><Relationship Id="rId5" Type="http://schemas.openxmlformats.org/officeDocument/2006/relationships/slideLayout" Target="../slideLayouts/slideLayout555.xml"/><Relationship Id="rId10" Type="http://schemas.openxmlformats.org/officeDocument/2006/relationships/slideLayout" Target="../slideLayouts/slideLayout560.xml"/><Relationship Id="rId4" Type="http://schemas.openxmlformats.org/officeDocument/2006/relationships/slideLayout" Target="../slideLayouts/slideLayout554.xml"/><Relationship Id="rId9" Type="http://schemas.openxmlformats.org/officeDocument/2006/relationships/slideLayout" Target="../slideLayouts/slideLayout559.xml"/></Relationships>
</file>

<file path=ppt/slideMasters/_rels/slideMaster5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9.xml"/><Relationship Id="rId3" Type="http://schemas.openxmlformats.org/officeDocument/2006/relationships/slideLayout" Target="../slideLayouts/slideLayout564.xml"/><Relationship Id="rId7" Type="http://schemas.openxmlformats.org/officeDocument/2006/relationships/slideLayout" Target="../slideLayouts/slideLayout568.xml"/><Relationship Id="rId12" Type="http://schemas.openxmlformats.org/officeDocument/2006/relationships/theme" Target="../theme/theme52.xml"/><Relationship Id="rId2" Type="http://schemas.openxmlformats.org/officeDocument/2006/relationships/slideLayout" Target="../slideLayouts/slideLayout563.xml"/><Relationship Id="rId1" Type="http://schemas.openxmlformats.org/officeDocument/2006/relationships/slideLayout" Target="../slideLayouts/slideLayout562.xml"/><Relationship Id="rId6" Type="http://schemas.openxmlformats.org/officeDocument/2006/relationships/slideLayout" Target="../slideLayouts/slideLayout567.xml"/><Relationship Id="rId11" Type="http://schemas.openxmlformats.org/officeDocument/2006/relationships/slideLayout" Target="../slideLayouts/slideLayout572.xml"/><Relationship Id="rId5" Type="http://schemas.openxmlformats.org/officeDocument/2006/relationships/slideLayout" Target="../slideLayouts/slideLayout566.xml"/><Relationship Id="rId10" Type="http://schemas.openxmlformats.org/officeDocument/2006/relationships/slideLayout" Target="../slideLayouts/slideLayout571.xml"/><Relationship Id="rId4" Type="http://schemas.openxmlformats.org/officeDocument/2006/relationships/slideLayout" Target="../slideLayouts/slideLayout565.xml"/><Relationship Id="rId9" Type="http://schemas.openxmlformats.org/officeDocument/2006/relationships/slideLayout" Target="../slideLayouts/slideLayout570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0.xml"/><Relationship Id="rId3" Type="http://schemas.openxmlformats.org/officeDocument/2006/relationships/slideLayout" Target="../slideLayouts/slideLayout575.xml"/><Relationship Id="rId7" Type="http://schemas.openxmlformats.org/officeDocument/2006/relationships/slideLayout" Target="../slideLayouts/slideLayout579.xml"/><Relationship Id="rId12" Type="http://schemas.openxmlformats.org/officeDocument/2006/relationships/theme" Target="../theme/theme53.xml"/><Relationship Id="rId2" Type="http://schemas.openxmlformats.org/officeDocument/2006/relationships/slideLayout" Target="../slideLayouts/slideLayout574.xml"/><Relationship Id="rId1" Type="http://schemas.openxmlformats.org/officeDocument/2006/relationships/slideLayout" Target="../slideLayouts/slideLayout573.xml"/><Relationship Id="rId6" Type="http://schemas.openxmlformats.org/officeDocument/2006/relationships/slideLayout" Target="../slideLayouts/slideLayout578.xml"/><Relationship Id="rId11" Type="http://schemas.openxmlformats.org/officeDocument/2006/relationships/slideLayout" Target="../slideLayouts/slideLayout583.xml"/><Relationship Id="rId5" Type="http://schemas.openxmlformats.org/officeDocument/2006/relationships/slideLayout" Target="../slideLayouts/slideLayout577.xml"/><Relationship Id="rId10" Type="http://schemas.openxmlformats.org/officeDocument/2006/relationships/slideLayout" Target="../slideLayouts/slideLayout582.xml"/><Relationship Id="rId4" Type="http://schemas.openxmlformats.org/officeDocument/2006/relationships/slideLayout" Target="../slideLayouts/slideLayout576.xml"/><Relationship Id="rId9" Type="http://schemas.openxmlformats.org/officeDocument/2006/relationships/slideLayout" Target="../slideLayouts/slideLayout581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1.xml"/><Relationship Id="rId3" Type="http://schemas.openxmlformats.org/officeDocument/2006/relationships/slideLayout" Target="../slideLayouts/slideLayout586.xml"/><Relationship Id="rId7" Type="http://schemas.openxmlformats.org/officeDocument/2006/relationships/slideLayout" Target="../slideLayouts/slideLayout590.xml"/><Relationship Id="rId12" Type="http://schemas.openxmlformats.org/officeDocument/2006/relationships/theme" Target="../theme/theme54.xml"/><Relationship Id="rId2" Type="http://schemas.openxmlformats.org/officeDocument/2006/relationships/slideLayout" Target="../slideLayouts/slideLayout585.xml"/><Relationship Id="rId1" Type="http://schemas.openxmlformats.org/officeDocument/2006/relationships/slideLayout" Target="../slideLayouts/slideLayout584.xml"/><Relationship Id="rId6" Type="http://schemas.openxmlformats.org/officeDocument/2006/relationships/slideLayout" Target="../slideLayouts/slideLayout589.xml"/><Relationship Id="rId11" Type="http://schemas.openxmlformats.org/officeDocument/2006/relationships/slideLayout" Target="../slideLayouts/slideLayout594.xml"/><Relationship Id="rId5" Type="http://schemas.openxmlformats.org/officeDocument/2006/relationships/slideLayout" Target="../slideLayouts/slideLayout588.xml"/><Relationship Id="rId10" Type="http://schemas.openxmlformats.org/officeDocument/2006/relationships/slideLayout" Target="../slideLayouts/slideLayout593.xml"/><Relationship Id="rId4" Type="http://schemas.openxmlformats.org/officeDocument/2006/relationships/slideLayout" Target="../slideLayouts/slideLayout587.xml"/><Relationship Id="rId9" Type="http://schemas.openxmlformats.org/officeDocument/2006/relationships/slideLayout" Target="../slideLayouts/slideLayout592.xml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2.xml"/><Relationship Id="rId3" Type="http://schemas.openxmlformats.org/officeDocument/2006/relationships/slideLayout" Target="../slideLayouts/slideLayout597.xml"/><Relationship Id="rId7" Type="http://schemas.openxmlformats.org/officeDocument/2006/relationships/slideLayout" Target="../slideLayouts/slideLayout601.xml"/><Relationship Id="rId12" Type="http://schemas.openxmlformats.org/officeDocument/2006/relationships/theme" Target="../theme/theme55.xml"/><Relationship Id="rId2" Type="http://schemas.openxmlformats.org/officeDocument/2006/relationships/slideLayout" Target="../slideLayouts/slideLayout596.xml"/><Relationship Id="rId1" Type="http://schemas.openxmlformats.org/officeDocument/2006/relationships/slideLayout" Target="../slideLayouts/slideLayout595.xml"/><Relationship Id="rId6" Type="http://schemas.openxmlformats.org/officeDocument/2006/relationships/slideLayout" Target="../slideLayouts/slideLayout600.xml"/><Relationship Id="rId11" Type="http://schemas.openxmlformats.org/officeDocument/2006/relationships/slideLayout" Target="../slideLayouts/slideLayout605.xml"/><Relationship Id="rId5" Type="http://schemas.openxmlformats.org/officeDocument/2006/relationships/slideLayout" Target="../slideLayouts/slideLayout599.xml"/><Relationship Id="rId10" Type="http://schemas.openxmlformats.org/officeDocument/2006/relationships/slideLayout" Target="../slideLayouts/slideLayout604.xml"/><Relationship Id="rId4" Type="http://schemas.openxmlformats.org/officeDocument/2006/relationships/slideLayout" Target="../slideLayouts/slideLayout598.xml"/><Relationship Id="rId9" Type="http://schemas.openxmlformats.org/officeDocument/2006/relationships/slideLayout" Target="../slideLayouts/slideLayout603.xml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3.xml"/><Relationship Id="rId3" Type="http://schemas.openxmlformats.org/officeDocument/2006/relationships/slideLayout" Target="../slideLayouts/slideLayout608.xml"/><Relationship Id="rId7" Type="http://schemas.openxmlformats.org/officeDocument/2006/relationships/slideLayout" Target="../slideLayouts/slideLayout612.xml"/><Relationship Id="rId12" Type="http://schemas.openxmlformats.org/officeDocument/2006/relationships/theme" Target="../theme/theme56.xml"/><Relationship Id="rId2" Type="http://schemas.openxmlformats.org/officeDocument/2006/relationships/slideLayout" Target="../slideLayouts/slideLayout607.xml"/><Relationship Id="rId1" Type="http://schemas.openxmlformats.org/officeDocument/2006/relationships/slideLayout" Target="../slideLayouts/slideLayout606.xml"/><Relationship Id="rId6" Type="http://schemas.openxmlformats.org/officeDocument/2006/relationships/slideLayout" Target="../slideLayouts/slideLayout611.xml"/><Relationship Id="rId11" Type="http://schemas.openxmlformats.org/officeDocument/2006/relationships/slideLayout" Target="../slideLayouts/slideLayout616.xml"/><Relationship Id="rId5" Type="http://schemas.openxmlformats.org/officeDocument/2006/relationships/slideLayout" Target="../slideLayouts/slideLayout610.xml"/><Relationship Id="rId10" Type="http://schemas.openxmlformats.org/officeDocument/2006/relationships/slideLayout" Target="../slideLayouts/slideLayout615.xml"/><Relationship Id="rId4" Type="http://schemas.openxmlformats.org/officeDocument/2006/relationships/slideLayout" Target="../slideLayouts/slideLayout609.xml"/><Relationship Id="rId9" Type="http://schemas.openxmlformats.org/officeDocument/2006/relationships/slideLayout" Target="../slideLayouts/slideLayout614.xml"/></Relationships>
</file>

<file path=ppt/slideMasters/_rels/slideMaster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4.xml"/><Relationship Id="rId3" Type="http://schemas.openxmlformats.org/officeDocument/2006/relationships/slideLayout" Target="../slideLayouts/slideLayout619.xml"/><Relationship Id="rId7" Type="http://schemas.openxmlformats.org/officeDocument/2006/relationships/slideLayout" Target="../slideLayouts/slideLayout623.xml"/><Relationship Id="rId12" Type="http://schemas.openxmlformats.org/officeDocument/2006/relationships/theme" Target="../theme/theme57.xml"/><Relationship Id="rId2" Type="http://schemas.openxmlformats.org/officeDocument/2006/relationships/slideLayout" Target="../slideLayouts/slideLayout618.xml"/><Relationship Id="rId1" Type="http://schemas.openxmlformats.org/officeDocument/2006/relationships/slideLayout" Target="../slideLayouts/slideLayout617.xml"/><Relationship Id="rId6" Type="http://schemas.openxmlformats.org/officeDocument/2006/relationships/slideLayout" Target="../slideLayouts/slideLayout622.xml"/><Relationship Id="rId11" Type="http://schemas.openxmlformats.org/officeDocument/2006/relationships/slideLayout" Target="../slideLayouts/slideLayout627.xml"/><Relationship Id="rId5" Type="http://schemas.openxmlformats.org/officeDocument/2006/relationships/slideLayout" Target="../slideLayouts/slideLayout621.xml"/><Relationship Id="rId10" Type="http://schemas.openxmlformats.org/officeDocument/2006/relationships/slideLayout" Target="../slideLayouts/slideLayout626.xml"/><Relationship Id="rId4" Type="http://schemas.openxmlformats.org/officeDocument/2006/relationships/slideLayout" Target="../slideLayouts/slideLayout620.xml"/><Relationship Id="rId9" Type="http://schemas.openxmlformats.org/officeDocument/2006/relationships/slideLayout" Target="../slideLayouts/slideLayout625.xml"/></Relationships>
</file>

<file path=ppt/slideMasters/_rels/slideMaster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5.xml"/><Relationship Id="rId3" Type="http://schemas.openxmlformats.org/officeDocument/2006/relationships/slideLayout" Target="../slideLayouts/slideLayout630.xml"/><Relationship Id="rId7" Type="http://schemas.openxmlformats.org/officeDocument/2006/relationships/slideLayout" Target="../slideLayouts/slideLayout634.xml"/><Relationship Id="rId12" Type="http://schemas.openxmlformats.org/officeDocument/2006/relationships/theme" Target="../theme/theme58.xml"/><Relationship Id="rId2" Type="http://schemas.openxmlformats.org/officeDocument/2006/relationships/slideLayout" Target="../slideLayouts/slideLayout629.xml"/><Relationship Id="rId1" Type="http://schemas.openxmlformats.org/officeDocument/2006/relationships/slideLayout" Target="../slideLayouts/slideLayout628.xml"/><Relationship Id="rId6" Type="http://schemas.openxmlformats.org/officeDocument/2006/relationships/slideLayout" Target="../slideLayouts/slideLayout633.xml"/><Relationship Id="rId11" Type="http://schemas.openxmlformats.org/officeDocument/2006/relationships/slideLayout" Target="../slideLayouts/slideLayout638.xml"/><Relationship Id="rId5" Type="http://schemas.openxmlformats.org/officeDocument/2006/relationships/slideLayout" Target="../slideLayouts/slideLayout632.xml"/><Relationship Id="rId10" Type="http://schemas.openxmlformats.org/officeDocument/2006/relationships/slideLayout" Target="../slideLayouts/slideLayout637.xml"/><Relationship Id="rId4" Type="http://schemas.openxmlformats.org/officeDocument/2006/relationships/slideLayout" Target="../slideLayouts/slideLayout631.xml"/><Relationship Id="rId9" Type="http://schemas.openxmlformats.org/officeDocument/2006/relationships/slideLayout" Target="../slideLayouts/slideLayout636.xml"/></Relationships>
</file>

<file path=ppt/slideMasters/_rels/slideMaster5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6.xml"/><Relationship Id="rId3" Type="http://schemas.openxmlformats.org/officeDocument/2006/relationships/slideLayout" Target="../slideLayouts/slideLayout641.xml"/><Relationship Id="rId7" Type="http://schemas.openxmlformats.org/officeDocument/2006/relationships/slideLayout" Target="../slideLayouts/slideLayout645.xml"/><Relationship Id="rId12" Type="http://schemas.openxmlformats.org/officeDocument/2006/relationships/theme" Target="../theme/theme59.xml"/><Relationship Id="rId2" Type="http://schemas.openxmlformats.org/officeDocument/2006/relationships/slideLayout" Target="../slideLayouts/slideLayout640.xml"/><Relationship Id="rId1" Type="http://schemas.openxmlformats.org/officeDocument/2006/relationships/slideLayout" Target="../slideLayouts/slideLayout639.xml"/><Relationship Id="rId6" Type="http://schemas.openxmlformats.org/officeDocument/2006/relationships/slideLayout" Target="../slideLayouts/slideLayout644.xml"/><Relationship Id="rId11" Type="http://schemas.openxmlformats.org/officeDocument/2006/relationships/slideLayout" Target="../slideLayouts/slideLayout649.xml"/><Relationship Id="rId5" Type="http://schemas.openxmlformats.org/officeDocument/2006/relationships/slideLayout" Target="../slideLayouts/slideLayout643.xml"/><Relationship Id="rId10" Type="http://schemas.openxmlformats.org/officeDocument/2006/relationships/slideLayout" Target="../slideLayouts/slideLayout648.xml"/><Relationship Id="rId4" Type="http://schemas.openxmlformats.org/officeDocument/2006/relationships/slideLayout" Target="../slideLayouts/slideLayout642.xml"/><Relationship Id="rId9" Type="http://schemas.openxmlformats.org/officeDocument/2006/relationships/slideLayout" Target="../slideLayouts/slideLayout647.xml"/></Relationships>
</file>

<file path=ppt/slideMasters/_rels/slideMaster6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7.xml"/><Relationship Id="rId3" Type="http://schemas.openxmlformats.org/officeDocument/2006/relationships/slideLayout" Target="../slideLayouts/slideLayout652.xml"/><Relationship Id="rId7" Type="http://schemas.openxmlformats.org/officeDocument/2006/relationships/slideLayout" Target="../slideLayouts/slideLayout656.xml"/><Relationship Id="rId12" Type="http://schemas.openxmlformats.org/officeDocument/2006/relationships/theme" Target="../theme/theme60.xml"/><Relationship Id="rId2" Type="http://schemas.openxmlformats.org/officeDocument/2006/relationships/slideLayout" Target="../slideLayouts/slideLayout651.xml"/><Relationship Id="rId1" Type="http://schemas.openxmlformats.org/officeDocument/2006/relationships/slideLayout" Target="../slideLayouts/slideLayout650.xml"/><Relationship Id="rId6" Type="http://schemas.openxmlformats.org/officeDocument/2006/relationships/slideLayout" Target="../slideLayouts/slideLayout655.xml"/><Relationship Id="rId11" Type="http://schemas.openxmlformats.org/officeDocument/2006/relationships/slideLayout" Target="../slideLayouts/slideLayout660.xml"/><Relationship Id="rId5" Type="http://schemas.openxmlformats.org/officeDocument/2006/relationships/slideLayout" Target="../slideLayouts/slideLayout654.xml"/><Relationship Id="rId10" Type="http://schemas.openxmlformats.org/officeDocument/2006/relationships/slideLayout" Target="../slideLayouts/slideLayout659.xml"/><Relationship Id="rId4" Type="http://schemas.openxmlformats.org/officeDocument/2006/relationships/slideLayout" Target="../slideLayouts/slideLayout653.xml"/><Relationship Id="rId9" Type="http://schemas.openxmlformats.org/officeDocument/2006/relationships/slideLayout" Target="../slideLayouts/slideLayout658.xml"/></Relationships>
</file>

<file path=ppt/slideMasters/_rels/slideMaster6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8.xml"/><Relationship Id="rId3" Type="http://schemas.openxmlformats.org/officeDocument/2006/relationships/slideLayout" Target="../slideLayouts/slideLayout663.xml"/><Relationship Id="rId7" Type="http://schemas.openxmlformats.org/officeDocument/2006/relationships/slideLayout" Target="../slideLayouts/slideLayout667.xml"/><Relationship Id="rId12" Type="http://schemas.openxmlformats.org/officeDocument/2006/relationships/theme" Target="../theme/theme61.xml"/><Relationship Id="rId2" Type="http://schemas.openxmlformats.org/officeDocument/2006/relationships/slideLayout" Target="../slideLayouts/slideLayout662.xml"/><Relationship Id="rId1" Type="http://schemas.openxmlformats.org/officeDocument/2006/relationships/slideLayout" Target="../slideLayouts/slideLayout661.xml"/><Relationship Id="rId6" Type="http://schemas.openxmlformats.org/officeDocument/2006/relationships/slideLayout" Target="../slideLayouts/slideLayout666.xml"/><Relationship Id="rId11" Type="http://schemas.openxmlformats.org/officeDocument/2006/relationships/slideLayout" Target="../slideLayouts/slideLayout671.xml"/><Relationship Id="rId5" Type="http://schemas.openxmlformats.org/officeDocument/2006/relationships/slideLayout" Target="../slideLayouts/slideLayout665.xml"/><Relationship Id="rId10" Type="http://schemas.openxmlformats.org/officeDocument/2006/relationships/slideLayout" Target="../slideLayouts/slideLayout670.xml"/><Relationship Id="rId4" Type="http://schemas.openxmlformats.org/officeDocument/2006/relationships/slideLayout" Target="../slideLayouts/slideLayout664.xml"/><Relationship Id="rId9" Type="http://schemas.openxmlformats.org/officeDocument/2006/relationships/slideLayout" Target="../slideLayouts/slideLayout669.xml"/></Relationships>
</file>

<file path=ppt/slideMasters/_rels/slideMaster6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9.xml"/><Relationship Id="rId3" Type="http://schemas.openxmlformats.org/officeDocument/2006/relationships/slideLayout" Target="../slideLayouts/slideLayout674.xml"/><Relationship Id="rId7" Type="http://schemas.openxmlformats.org/officeDocument/2006/relationships/slideLayout" Target="../slideLayouts/slideLayout678.xml"/><Relationship Id="rId12" Type="http://schemas.openxmlformats.org/officeDocument/2006/relationships/theme" Target="../theme/theme62.xml"/><Relationship Id="rId2" Type="http://schemas.openxmlformats.org/officeDocument/2006/relationships/slideLayout" Target="../slideLayouts/slideLayout673.xml"/><Relationship Id="rId1" Type="http://schemas.openxmlformats.org/officeDocument/2006/relationships/slideLayout" Target="../slideLayouts/slideLayout672.xml"/><Relationship Id="rId6" Type="http://schemas.openxmlformats.org/officeDocument/2006/relationships/slideLayout" Target="../slideLayouts/slideLayout677.xml"/><Relationship Id="rId11" Type="http://schemas.openxmlformats.org/officeDocument/2006/relationships/slideLayout" Target="../slideLayouts/slideLayout682.xml"/><Relationship Id="rId5" Type="http://schemas.openxmlformats.org/officeDocument/2006/relationships/slideLayout" Target="../slideLayouts/slideLayout676.xml"/><Relationship Id="rId10" Type="http://schemas.openxmlformats.org/officeDocument/2006/relationships/slideLayout" Target="../slideLayouts/slideLayout681.xml"/><Relationship Id="rId4" Type="http://schemas.openxmlformats.org/officeDocument/2006/relationships/slideLayout" Target="../slideLayouts/slideLayout675.xml"/><Relationship Id="rId9" Type="http://schemas.openxmlformats.org/officeDocument/2006/relationships/slideLayout" Target="../slideLayouts/slideLayout680.xml"/></Relationships>
</file>

<file path=ppt/slideMasters/_rels/slideMaster6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0.xml"/><Relationship Id="rId3" Type="http://schemas.openxmlformats.org/officeDocument/2006/relationships/slideLayout" Target="../slideLayouts/slideLayout685.xml"/><Relationship Id="rId7" Type="http://schemas.openxmlformats.org/officeDocument/2006/relationships/slideLayout" Target="../slideLayouts/slideLayout689.xml"/><Relationship Id="rId12" Type="http://schemas.openxmlformats.org/officeDocument/2006/relationships/theme" Target="../theme/theme63.xml"/><Relationship Id="rId2" Type="http://schemas.openxmlformats.org/officeDocument/2006/relationships/slideLayout" Target="../slideLayouts/slideLayout684.xml"/><Relationship Id="rId1" Type="http://schemas.openxmlformats.org/officeDocument/2006/relationships/slideLayout" Target="../slideLayouts/slideLayout683.xml"/><Relationship Id="rId6" Type="http://schemas.openxmlformats.org/officeDocument/2006/relationships/slideLayout" Target="../slideLayouts/slideLayout688.xml"/><Relationship Id="rId11" Type="http://schemas.openxmlformats.org/officeDocument/2006/relationships/slideLayout" Target="../slideLayouts/slideLayout693.xml"/><Relationship Id="rId5" Type="http://schemas.openxmlformats.org/officeDocument/2006/relationships/slideLayout" Target="../slideLayouts/slideLayout687.xml"/><Relationship Id="rId10" Type="http://schemas.openxmlformats.org/officeDocument/2006/relationships/slideLayout" Target="../slideLayouts/slideLayout692.xml"/><Relationship Id="rId4" Type="http://schemas.openxmlformats.org/officeDocument/2006/relationships/slideLayout" Target="../slideLayouts/slideLayout686.xml"/><Relationship Id="rId9" Type="http://schemas.openxmlformats.org/officeDocument/2006/relationships/slideLayout" Target="../slideLayouts/slideLayout691.xml"/></Relationships>
</file>

<file path=ppt/slideMasters/_rels/slideMaster6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1.xml"/><Relationship Id="rId3" Type="http://schemas.openxmlformats.org/officeDocument/2006/relationships/slideLayout" Target="../slideLayouts/slideLayout696.xml"/><Relationship Id="rId7" Type="http://schemas.openxmlformats.org/officeDocument/2006/relationships/slideLayout" Target="../slideLayouts/slideLayout700.xml"/><Relationship Id="rId12" Type="http://schemas.openxmlformats.org/officeDocument/2006/relationships/theme" Target="../theme/theme64.xml"/><Relationship Id="rId2" Type="http://schemas.openxmlformats.org/officeDocument/2006/relationships/slideLayout" Target="../slideLayouts/slideLayout695.xml"/><Relationship Id="rId1" Type="http://schemas.openxmlformats.org/officeDocument/2006/relationships/slideLayout" Target="../slideLayouts/slideLayout694.xml"/><Relationship Id="rId6" Type="http://schemas.openxmlformats.org/officeDocument/2006/relationships/slideLayout" Target="../slideLayouts/slideLayout699.xml"/><Relationship Id="rId11" Type="http://schemas.openxmlformats.org/officeDocument/2006/relationships/slideLayout" Target="../slideLayouts/slideLayout704.xml"/><Relationship Id="rId5" Type="http://schemas.openxmlformats.org/officeDocument/2006/relationships/slideLayout" Target="../slideLayouts/slideLayout698.xml"/><Relationship Id="rId10" Type="http://schemas.openxmlformats.org/officeDocument/2006/relationships/slideLayout" Target="../slideLayouts/slideLayout703.xml"/><Relationship Id="rId4" Type="http://schemas.openxmlformats.org/officeDocument/2006/relationships/slideLayout" Target="../slideLayouts/slideLayout697.xml"/><Relationship Id="rId9" Type="http://schemas.openxmlformats.org/officeDocument/2006/relationships/slideLayout" Target="../slideLayouts/slideLayout702.xml"/></Relationships>
</file>

<file path=ppt/slideMasters/_rels/slideMaster6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2.xml"/><Relationship Id="rId3" Type="http://schemas.openxmlformats.org/officeDocument/2006/relationships/slideLayout" Target="../slideLayouts/slideLayout707.xml"/><Relationship Id="rId7" Type="http://schemas.openxmlformats.org/officeDocument/2006/relationships/slideLayout" Target="../slideLayouts/slideLayout711.xml"/><Relationship Id="rId12" Type="http://schemas.openxmlformats.org/officeDocument/2006/relationships/theme" Target="../theme/theme65.xml"/><Relationship Id="rId2" Type="http://schemas.openxmlformats.org/officeDocument/2006/relationships/slideLayout" Target="../slideLayouts/slideLayout706.xml"/><Relationship Id="rId1" Type="http://schemas.openxmlformats.org/officeDocument/2006/relationships/slideLayout" Target="../slideLayouts/slideLayout705.xml"/><Relationship Id="rId6" Type="http://schemas.openxmlformats.org/officeDocument/2006/relationships/slideLayout" Target="../slideLayouts/slideLayout710.xml"/><Relationship Id="rId11" Type="http://schemas.openxmlformats.org/officeDocument/2006/relationships/slideLayout" Target="../slideLayouts/slideLayout715.xml"/><Relationship Id="rId5" Type="http://schemas.openxmlformats.org/officeDocument/2006/relationships/slideLayout" Target="../slideLayouts/slideLayout709.xml"/><Relationship Id="rId10" Type="http://schemas.openxmlformats.org/officeDocument/2006/relationships/slideLayout" Target="../slideLayouts/slideLayout714.xml"/><Relationship Id="rId4" Type="http://schemas.openxmlformats.org/officeDocument/2006/relationships/slideLayout" Target="../slideLayouts/slideLayout708.xml"/><Relationship Id="rId9" Type="http://schemas.openxmlformats.org/officeDocument/2006/relationships/slideLayout" Target="../slideLayouts/slideLayout713.xml"/></Relationships>
</file>

<file path=ppt/slideMasters/_rels/slideMaster6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3.xml"/><Relationship Id="rId3" Type="http://schemas.openxmlformats.org/officeDocument/2006/relationships/slideLayout" Target="../slideLayouts/slideLayout718.xml"/><Relationship Id="rId7" Type="http://schemas.openxmlformats.org/officeDocument/2006/relationships/slideLayout" Target="../slideLayouts/slideLayout722.xml"/><Relationship Id="rId12" Type="http://schemas.openxmlformats.org/officeDocument/2006/relationships/theme" Target="../theme/theme66.xml"/><Relationship Id="rId2" Type="http://schemas.openxmlformats.org/officeDocument/2006/relationships/slideLayout" Target="../slideLayouts/slideLayout717.xml"/><Relationship Id="rId1" Type="http://schemas.openxmlformats.org/officeDocument/2006/relationships/slideLayout" Target="../slideLayouts/slideLayout716.xml"/><Relationship Id="rId6" Type="http://schemas.openxmlformats.org/officeDocument/2006/relationships/slideLayout" Target="../slideLayouts/slideLayout721.xml"/><Relationship Id="rId11" Type="http://schemas.openxmlformats.org/officeDocument/2006/relationships/slideLayout" Target="../slideLayouts/slideLayout726.xml"/><Relationship Id="rId5" Type="http://schemas.openxmlformats.org/officeDocument/2006/relationships/slideLayout" Target="../slideLayouts/slideLayout720.xml"/><Relationship Id="rId10" Type="http://schemas.openxmlformats.org/officeDocument/2006/relationships/slideLayout" Target="../slideLayouts/slideLayout725.xml"/><Relationship Id="rId4" Type="http://schemas.openxmlformats.org/officeDocument/2006/relationships/slideLayout" Target="../slideLayouts/slideLayout719.xml"/><Relationship Id="rId9" Type="http://schemas.openxmlformats.org/officeDocument/2006/relationships/slideLayout" Target="../slideLayouts/slideLayout724.xml"/></Relationships>
</file>

<file path=ppt/slideMasters/_rels/slideMaster6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4.xml"/><Relationship Id="rId3" Type="http://schemas.openxmlformats.org/officeDocument/2006/relationships/slideLayout" Target="../slideLayouts/slideLayout729.xml"/><Relationship Id="rId7" Type="http://schemas.openxmlformats.org/officeDocument/2006/relationships/slideLayout" Target="../slideLayouts/slideLayout733.xml"/><Relationship Id="rId12" Type="http://schemas.openxmlformats.org/officeDocument/2006/relationships/theme" Target="../theme/theme67.xml"/><Relationship Id="rId2" Type="http://schemas.openxmlformats.org/officeDocument/2006/relationships/slideLayout" Target="../slideLayouts/slideLayout728.xml"/><Relationship Id="rId1" Type="http://schemas.openxmlformats.org/officeDocument/2006/relationships/slideLayout" Target="../slideLayouts/slideLayout727.xml"/><Relationship Id="rId6" Type="http://schemas.openxmlformats.org/officeDocument/2006/relationships/slideLayout" Target="../slideLayouts/slideLayout732.xml"/><Relationship Id="rId11" Type="http://schemas.openxmlformats.org/officeDocument/2006/relationships/slideLayout" Target="../slideLayouts/slideLayout737.xml"/><Relationship Id="rId5" Type="http://schemas.openxmlformats.org/officeDocument/2006/relationships/slideLayout" Target="../slideLayouts/slideLayout731.xml"/><Relationship Id="rId10" Type="http://schemas.openxmlformats.org/officeDocument/2006/relationships/slideLayout" Target="../slideLayouts/slideLayout736.xml"/><Relationship Id="rId4" Type="http://schemas.openxmlformats.org/officeDocument/2006/relationships/slideLayout" Target="../slideLayouts/slideLayout730.xml"/><Relationship Id="rId9" Type="http://schemas.openxmlformats.org/officeDocument/2006/relationships/slideLayout" Target="../slideLayouts/slideLayout735.xml"/></Relationships>
</file>

<file path=ppt/slideMasters/_rels/slideMaster6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5.xml"/><Relationship Id="rId3" Type="http://schemas.openxmlformats.org/officeDocument/2006/relationships/slideLayout" Target="../slideLayouts/slideLayout740.xml"/><Relationship Id="rId7" Type="http://schemas.openxmlformats.org/officeDocument/2006/relationships/slideLayout" Target="../slideLayouts/slideLayout744.xml"/><Relationship Id="rId12" Type="http://schemas.openxmlformats.org/officeDocument/2006/relationships/theme" Target="../theme/theme68.xml"/><Relationship Id="rId2" Type="http://schemas.openxmlformats.org/officeDocument/2006/relationships/slideLayout" Target="../slideLayouts/slideLayout739.xml"/><Relationship Id="rId1" Type="http://schemas.openxmlformats.org/officeDocument/2006/relationships/slideLayout" Target="../slideLayouts/slideLayout738.xml"/><Relationship Id="rId6" Type="http://schemas.openxmlformats.org/officeDocument/2006/relationships/slideLayout" Target="../slideLayouts/slideLayout743.xml"/><Relationship Id="rId11" Type="http://schemas.openxmlformats.org/officeDocument/2006/relationships/slideLayout" Target="../slideLayouts/slideLayout748.xml"/><Relationship Id="rId5" Type="http://schemas.openxmlformats.org/officeDocument/2006/relationships/slideLayout" Target="../slideLayouts/slideLayout742.xml"/><Relationship Id="rId10" Type="http://schemas.openxmlformats.org/officeDocument/2006/relationships/slideLayout" Target="../slideLayouts/slideLayout747.xml"/><Relationship Id="rId4" Type="http://schemas.openxmlformats.org/officeDocument/2006/relationships/slideLayout" Target="../slideLayouts/slideLayout741.xml"/><Relationship Id="rId9" Type="http://schemas.openxmlformats.org/officeDocument/2006/relationships/slideLayout" Target="../slideLayouts/slideLayout746.xml"/></Relationships>
</file>

<file path=ppt/slideMasters/_rels/slideMaster6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6.xml"/><Relationship Id="rId3" Type="http://schemas.openxmlformats.org/officeDocument/2006/relationships/slideLayout" Target="../slideLayouts/slideLayout751.xml"/><Relationship Id="rId7" Type="http://schemas.openxmlformats.org/officeDocument/2006/relationships/slideLayout" Target="../slideLayouts/slideLayout755.xml"/><Relationship Id="rId12" Type="http://schemas.openxmlformats.org/officeDocument/2006/relationships/theme" Target="../theme/theme69.xml"/><Relationship Id="rId2" Type="http://schemas.openxmlformats.org/officeDocument/2006/relationships/slideLayout" Target="../slideLayouts/slideLayout750.xml"/><Relationship Id="rId1" Type="http://schemas.openxmlformats.org/officeDocument/2006/relationships/slideLayout" Target="../slideLayouts/slideLayout749.xml"/><Relationship Id="rId6" Type="http://schemas.openxmlformats.org/officeDocument/2006/relationships/slideLayout" Target="../slideLayouts/slideLayout754.xml"/><Relationship Id="rId11" Type="http://schemas.openxmlformats.org/officeDocument/2006/relationships/slideLayout" Target="../slideLayouts/slideLayout759.xml"/><Relationship Id="rId5" Type="http://schemas.openxmlformats.org/officeDocument/2006/relationships/slideLayout" Target="../slideLayouts/slideLayout753.xml"/><Relationship Id="rId10" Type="http://schemas.openxmlformats.org/officeDocument/2006/relationships/slideLayout" Target="../slideLayouts/slideLayout758.xml"/><Relationship Id="rId4" Type="http://schemas.openxmlformats.org/officeDocument/2006/relationships/slideLayout" Target="../slideLayouts/slideLayout752.xml"/><Relationship Id="rId9" Type="http://schemas.openxmlformats.org/officeDocument/2006/relationships/slideLayout" Target="../slideLayouts/slideLayout757.xml"/></Relationships>
</file>

<file path=ppt/slideMasters/_rels/slideMaster7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7.xml"/><Relationship Id="rId3" Type="http://schemas.openxmlformats.org/officeDocument/2006/relationships/slideLayout" Target="../slideLayouts/slideLayout762.xml"/><Relationship Id="rId7" Type="http://schemas.openxmlformats.org/officeDocument/2006/relationships/slideLayout" Target="../slideLayouts/slideLayout766.xml"/><Relationship Id="rId12" Type="http://schemas.openxmlformats.org/officeDocument/2006/relationships/theme" Target="../theme/theme70.xml"/><Relationship Id="rId2" Type="http://schemas.openxmlformats.org/officeDocument/2006/relationships/slideLayout" Target="../slideLayouts/slideLayout761.xml"/><Relationship Id="rId1" Type="http://schemas.openxmlformats.org/officeDocument/2006/relationships/slideLayout" Target="../slideLayouts/slideLayout760.xml"/><Relationship Id="rId6" Type="http://schemas.openxmlformats.org/officeDocument/2006/relationships/slideLayout" Target="../slideLayouts/slideLayout765.xml"/><Relationship Id="rId11" Type="http://schemas.openxmlformats.org/officeDocument/2006/relationships/slideLayout" Target="../slideLayouts/slideLayout770.xml"/><Relationship Id="rId5" Type="http://schemas.openxmlformats.org/officeDocument/2006/relationships/slideLayout" Target="../slideLayouts/slideLayout764.xml"/><Relationship Id="rId10" Type="http://schemas.openxmlformats.org/officeDocument/2006/relationships/slideLayout" Target="../slideLayouts/slideLayout769.xml"/><Relationship Id="rId4" Type="http://schemas.openxmlformats.org/officeDocument/2006/relationships/slideLayout" Target="../slideLayouts/slideLayout763.xml"/><Relationship Id="rId9" Type="http://schemas.openxmlformats.org/officeDocument/2006/relationships/slideLayout" Target="../slideLayouts/slideLayout768.xml"/></Relationships>
</file>

<file path=ppt/slideMasters/_rels/slideMaster7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8.xml"/><Relationship Id="rId3" Type="http://schemas.openxmlformats.org/officeDocument/2006/relationships/slideLayout" Target="../slideLayouts/slideLayout773.xml"/><Relationship Id="rId7" Type="http://schemas.openxmlformats.org/officeDocument/2006/relationships/slideLayout" Target="../slideLayouts/slideLayout777.xml"/><Relationship Id="rId12" Type="http://schemas.openxmlformats.org/officeDocument/2006/relationships/theme" Target="../theme/theme71.xml"/><Relationship Id="rId2" Type="http://schemas.openxmlformats.org/officeDocument/2006/relationships/slideLayout" Target="../slideLayouts/slideLayout772.xml"/><Relationship Id="rId1" Type="http://schemas.openxmlformats.org/officeDocument/2006/relationships/slideLayout" Target="../slideLayouts/slideLayout771.xml"/><Relationship Id="rId6" Type="http://schemas.openxmlformats.org/officeDocument/2006/relationships/slideLayout" Target="../slideLayouts/slideLayout776.xml"/><Relationship Id="rId11" Type="http://schemas.openxmlformats.org/officeDocument/2006/relationships/slideLayout" Target="../slideLayouts/slideLayout781.xml"/><Relationship Id="rId5" Type="http://schemas.openxmlformats.org/officeDocument/2006/relationships/slideLayout" Target="../slideLayouts/slideLayout775.xml"/><Relationship Id="rId10" Type="http://schemas.openxmlformats.org/officeDocument/2006/relationships/slideLayout" Target="../slideLayouts/slideLayout780.xml"/><Relationship Id="rId4" Type="http://schemas.openxmlformats.org/officeDocument/2006/relationships/slideLayout" Target="../slideLayouts/slideLayout774.xml"/><Relationship Id="rId9" Type="http://schemas.openxmlformats.org/officeDocument/2006/relationships/slideLayout" Target="../slideLayouts/slideLayout779.xml"/></Relationships>
</file>

<file path=ppt/slideMasters/_rels/slideMaster7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9.xml"/><Relationship Id="rId3" Type="http://schemas.openxmlformats.org/officeDocument/2006/relationships/slideLayout" Target="../slideLayouts/slideLayout784.xml"/><Relationship Id="rId7" Type="http://schemas.openxmlformats.org/officeDocument/2006/relationships/slideLayout" Target="../slideLayouts/slideLayout788.xml"/><Relationship Id="rId12" Type="http://schemas.openxmlformats.org/officeDocument/2006/relationships/theme" Target="../theme/theme72.xml"/><Relationship Id="rId2" Type="http://schemas.openxmlformats.org/officeDocument/2006/relationships/slideLayout" Target="../slideLayouts/slideLayout783.xml"/><Relationship Id="rId1" Type="http://schemas.openxmlformats.org/officeDocument/2006/relationships/slideLayout" Target="../slideLayouts/slideLayout782.xml"/><Relationship Id="rId6" Type="http://schemas.openxmlformats.org/officeDocument/2006/relationships/slideLayout" Target="../slideLayouts/slideLayout787.xml"/><Relationship Id="rId11" Type="http://schemas.openxmlformats.org/officeDocument/2006/relationships/slideLayout" Target="../slideLayouts/slideLayout792.xml"/><Relationship Id="rId5" Type="http://schemas.openxmlformats.org/officeDocument/2006/relationships/slideLayout" Target="../slideLayouts/slideLayout786.xml"/><Relationship Id="rId10" Type="http://schemas.openxmlformats.org/officeDocument/2006/relationships/slideLayout" Target="../slideLayouts/slideLayout791.xml"/><Relationship Id="rId4" Type="http://schemas.openxmlformats.org/officeDocument/2006/relationships/slideLayout" Target="../slideLayouts/slideLayout785.xml"/><Relationship Id="rId9" Type="http://schemas.openxmlformats.org/officeDocument/2006/relationships/slideLayout" Target="../slideLayouts/slideLayout790.xml"/></Relationships>
</file>

<file path=ppt/slideMasters/_rels/slideMaster7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0.xml"/><Relationship Id="rId3" Type="http://schemas.openxmlformats.org/officeDocument/2006/relationships/slideLayout" Target="../slideLayouts/slideLayout795.xml"/><Relationship Id="rId7" Type="http://schemas.openxmlformats.org/officeDocument/2006/relationships/slideLayout" Target="../slideLayouts/slideLayout799.xml"/><Relationship Id="rId12" Type="http://schemas.openxmlformats.org/officeDocument/2006/relationships/theme" Target="../theme/theme73.xml"/><Relationship Id="rId2" Type="http://schemas.openxmlformats.org/officeDocument/2006/relationships/slideLayout" Target="../slideLayouts/slideLayout794.xml"/><Relationship Id="rId1" Type="http://schemas.openxmlformats.org/officeDocument/2006/relationships/slideLayout" Target="../slideLayouts/slideLayout793.xml"/><Relationship Id="rId6" Type="http://schemas.openxmlformats.org/officeDocument/2006/relationships/slideLayout" Target="../slideLayouts/slideLayout798.xml"/><Relationship Id="rId11" Type="http://schemas.openxmlformats.org/officeDocument/2006/relationships/slideLayout" Target="../slideLayouts/slideLayout803.xml"/><Relationship Id="rId5" Type="http://schemas.openxmlformats.org/officeDocument/2006/relationships/slideLayout" Target="../slideLayouts/slideLayout797.xml"/><Relationship Id="rId10" Type="http://schemas.openxmlformats.org/officeDocument/2006/relationships/slideLayout" Target="../slideLayouts/slideLayout802.xml"/><Relationship Id="rId4" Type="http://schemas.openxmlformats.org/officeDocument/2006/relationships/slideLayout" Target="../slideLayouts/slideLayout796.xml"/><Relationship Id="rId9" Type="http://schemas.openxmlformats.org/officeDocument/2006/relationships/slideLayout" Target="../slideLayouts/slideLayout801.xml"/></Relationships>
</file>

<file path=ppt/slideMasters/_rels/slideMaster7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1.xml"/><Relationship Id="rId3" Type="http://schemas.openxmlformats.org/officeDocument/2006/relationships/slideLayout" Target="../slideLayouts/slideLayout806.xml"/><Relationship Id="rId7" Type="http://schemas.openxmlformats.org/officeDocument/2006/relationships/slideLayout" Target="../slideLayouts/slideLayout810.xml"/><Relationship Id="rId12" Type="http://schemas.openxmlformats.org/officeDocument/2006/relationships/theme" Target="../theme/theme74.xml"/><Relationship Id="rId2" Type="http://schemas.openxmlformats.org/officeDocument/2006/relationships/slideLayout" Target="../slideLayouts/slideLayout805.xml"/><Relationship Id="rId1" Type="http://schemas.openxmlformats.org/officeDocument/2006/relationships/slideLayout" Target="../slideLayouts/slideLayout804.xml"/><Relationship Id="rId6" Type="http://schemas.openxmlformats.org/officeDocument/2006/relationships/slideLayout" Target="../slideLayouts/slideLayout809.xml"/><Relationship Id="rId11" Type="http://schemas.openxmlformats.org/officeDocument/2006/relationships/slideLayout" Target="../slideLayouts/slideLayout814.xml"/><Relationship Id="rId5" Type="http://schemas.openxmlformats.org/officeDocument/2006/relationships/slideLayout" Target="../slideLayouts/slideLayout808.xml"/><Relationship Id="rId10" Type="http://schemas.openxmlformats.org/officeDocument/2006/relationships/slideLayout" Target="../slideLayouts/slideLayout813.xml"/><Relationship Id="rId4" Type="http://schemas.openxmlformats.org/officeDocument/2006/relationships/slideLayout" Target="../slideLayouts/slideLayout807.xml"/><Relationship Id="rId9" Type="http://schemas.openxmlformats.org/officeDocument/2006/relationships/slideLayout" Target="../slideLayouts/slideLayout812.xml"/></Relationships>
</file>

<file path=ppt/slideMasters/_rels/slideMaster7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2.xml"/><Relationship Id="rId3" Type="http://schemas.openxmlformats.org/officeDocument/2006/relationships/slideLayout" Target="../slideLayouts/slideLayout817.xml"/><Relationship Id="rId7" Type="http://schemas.openxmlformats.org/officeDocument/2006/relationships/slideLayout" Target="../slideLayouts/slideLayout821.xml"/><Relationship Id="rId12" Type="http://schemas.openxmlformats.org/officeDocument/2006/relationships/theme" Target="../theme/theme75.xml"/><Relationship Id="rId2" Type="http://schemas.openxmlformats.org/officeDocument/2006/relationships/slideLayout" Target="../slideLayouts/slideLayout816.xml"/><Relationship Id="rId1" Type="http://schemas.openxmlformats.org/officeDocument/2006/relationships/slideLayout" Target="../slideLayouts/slideLayout815.xml"/><Relationship Id="rId6" Type="http://schemas.openxmlformats.org/officeDocument/2006/relationships/slideLayout" Target="../slideLayouts/slideLayout820.xml"/><Relationship Id="rId11" Type="http://schemas.openxmlformats.org/officeDocument/2006/relationships/slideLayout" Target="../slideLayouts/slideLayout825.xml"/><Relationship Id="rId5" Type="http://schemas.openxmlformats.org/officeDocument/2006/relationships/slideLayout" Target="../slideLayouts/slideLayout819.xml"/><Relationship Id="rId10" Type="http://schemas.openxmlformats.org/officeDocument/2006/relationships/slideLayout" Target="../slideLayouts/slideLayout824.xml"/><Relationship Id="rId4" Type="http://schemas.openxmlformats.org/officeDocument/2006/relationships/slideLayout" Target="../slideLayouts/slideLayout818.xml"/><Relationship Id="rId9" Type="http://schemas.openxmlformats.org/officeDocument/2006/relationships/slideLayout" Target="../slideLayouts/slideLayout823.xml"/></Relationships>
</file>

<file path=ppt/slideMasters/_rels/slideMaster7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3.xml"/><Relationship Id="rId3" Type="http://schemas.openxmlformats.org/officeDocument/2006/relationships/slideLayout" Target="../slideLayouts/slideLayout828.xml"/><Relationship Id="rId7" Type="http://schemas.openxmlformats.org/officeDocument/2006/relationships/slideLayout" Target="../slideLayouts/slideLayout832.xml"/><Relationship Id="rId12" Type="http://schemas.openxmlformats.org/officeDocument/2006/relationships/theme" Target="../theme/theme76.xml"/><Relationship Id="rId2" Type="http://schemas.openxmlformats.org/officeDocument/2006/relationships/slideLayout" Target="../slideLayouts/slideLayout827.xml"/><Relationship Id="rId1" Type="http://schemas.openxmlformats.org/officeDocument/2006/relationships/slideLayout" Target="../slideLayouts/slideLayout826.xml"/><Relationship Id="rId6" Type="http://schemas.openxmlformats.org/officeDocument/2006/relationships/slideLayout" Target="../slideLayouts/slideLayout831.xml"/><Relationship Id="rId11" Type="http://schemas.openxmlformats.org/officeDocument/2006/relationships/slideLayout" Target="../slideLayouts/slideLayout836.xml"/><Relationship Id="rId5" Type="http://schemas.openxmlformats.org/officeDocument/2006/relationships/slideLayout" Target="../slideLayouts/slideLayout830.xml"/><Relationship Id="rId10" Type="http://schemas.openxmlformats.org/officeDocument/2006/relationships/slideLayout" Target="../slideLayouts/slideLayout835.xml"/><Relationship Id="rId4" Type="http://schemas.openxmlformats.org/officeDocument/2006/relationships/slideLayout" Target="../slideLayouts/slideLayout829.xml"/><Relationship Id="rId9" Type="http://schemas.openxmlformats.org/officeDocument/2006/relationships/slideLayout" Target="../slideLayouts/slideLayout834.xml"/></Relationships>
</file>

<file path=ppt/slideMasters/_rels/slideMaster7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837.xml"/></Relationships>
</file>

<file path=ppt/slideMasters/_rels/slideMaster7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5.xml"/><Relationship Id="rId3" Type="http://schemas.openxmlformats.org/officeDocument/2006/relationships/slideLayout" Target="../slideLayouts/slideLayout840.xml"/><Relationship Id="rId7" Type="http://schemas.openxmlformats.org/officeDocument/2006/relationships/slideLayout" Target="../slideLayouts/slideLayout844.xml"/><Relationship Id="rId12" Type="http://schemas.openxmlformats.org/officeDocument/2006/relationships/theme" Target="../theme/theme78.xml"/><Relationship Id="rId2" Type="http://schemas.openxmlformats.org/officeDocument/2006/relationships/slideLayout" Target="../slideLayouts/slideLayout839.xml"/><Relationship Id="rId1" Type="http://schemas.openxmlformats.org/officeDocument/2006/relationships/slideLayout" Target="../slideLayouts/slideLayout838.xml"/><Relationship Id="rId6" Type="http://schemas.openxmlformats.org/officeDocument/2006/relationships/slideLayout" Target="../slideLayouts/slideLayout843.xml"/><Relationship Id="rId11" Type="http://schemas.openxmlformats.org/officeDocument/2006/relationships/slideLayout" Target="../slideLayouts/slideLayout848.xml"/><Relationship Id="rId5" Type="http://schemas.openxmlformats.org/officeDocument/2006/relationships/slideLayout" Target="../slideLayouts/slideLayout842.xml"/><Relationship Id="rId10" Type="http://schemas.openxmlformats.org/officeDocument/2006/relationships/slideLayout" Target="../slideLayouts/slideLayout847.xml"/><Relationship Id="rId4" Type="http://schemas.openxmlformats.org/officeDocument/2006/relationships/slideLayout" Target="../slideLayouts/slideLayout841.xml"/><Relationship Id="rId9" Type="http://schemas.openxmlformats.org/officeDocument/2006/relationships/slideLayout" Target="../slideLayouts/slideLayout846.xml"/></Relationships>
</file>

<file path=ppt/slideMasters/_rels/slideMaster7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6.xml"/><Relationship Id="rId3" Type="http://schemas.openxmlformats.org/officeDocument/2006/relationships/slideLayout" Target="../slideLayouts/slideLayout851.xml"/><Relationship Id="rId7" Type="http://schemas.openxmlformats.org/officeDocument/2006/relationships/slideLayout" Target="../slideLayouts/slideLayout855.xml"/><Relationship Id="rId12" Type="http://schemas.openxmlformats.org/officeDocument/2006/relationships/theme" Target="../theme/theme79.xml"/><Relationship Id="rId2" Type="http://schemas.openxmlformats.org/officeDocument/2006/relationships/slideLayout" Target="../slideLayouts/slideLayout850.xml"/><Relationship Id="rId1" Type="http://schemas.openxmlformats.org/officeDocument/2006/relationships/slideLayout" Target="../slideLayouts/slideLayout849.xml"/><Relationship Id="rId6" Type="http://schemas.openxmlformats.org/officeDocument/2006/relationships/slideLayout" Target="../slideLayouts/slideLayout854.xml"/><Relationship Id="rId11" Type="http://schemas.openxmlformats.org/officeDocument/2006/relationships/slideLayout" Target="../slideLayouts/slideLayout859.xml"/><Relationship Id="rId5" Type="http://schemas.openxmlformats.org/officeDocument/2006/relationships/slideLayout" Target="../slideLayouts/slideLayout853.xml"/><Relationship Id="rId10" Type="http://schemas.openxmlformats.org/officeDocument/2006/relationships/slideLayout" Target="../slideLayouts/slideLayout858.xml"/><Relationship Id="rId4" Type="http://schemas.openxmlformats.org/officeDocument/2006/relationships/slideLayout" Target="../slideLayouts/slideLayout852.xml"/><Relationship Id="rId9" Type="http://schemas.openxmlformats.org/officeDocument/2006/relationships/slideLayout" Target="../slideLayouts/slideLayout857.xml"/></Relationships>
</file>

<file path=ppt/slideMasters/_rels/slideMaster8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7.xml"/><Relationship Id="rId3" Type="http://schemas.openxmlformats.org/officeDocument/2006/relationships/slideLayout" Target="../slideLayouts/slideLayout862.xml"/><Relationship Id="rId7" Type="http://schemas.openxmlformats.org/officeDocument/2006/relationships/slideLayout" Target="../slideLayouts/slideLayout866.xml"/><Relationship Id="rId12" Type="http://schemas.openxmlformats.org/officeDocument/2006/relationships/theme" Target="../theme/theme80.xml"/><Relationship Id="rId2" Type="http://schemas.openxmlformats.org/officeDocument/2006/relationships/slideLayout" Target="../slideLayouts/slideLayout861.xml"/><Relationship Id="rId1" Type="http://schemas.openxmlformats.org/officeDocument/2006/relationships/slideLayout" Target="../slideLayouts/slideLayout860.xml"/><Relationship Id="rId6" Type="http://schemas.openxmlformats.org/officeDocument/2006/relationships/slideLayout" Target="../slideLayouts/slideLayout865.xml"/><Relationship Id="rId11" Type="http://schemas.openxmlformats.org/officeDocument/2006/relationships/slideLayout" Target="../slideLayouts/slideLayout870.xml"/><Relationship Id="rId5" Type="http://schemas.openxmlformats.org/officeDocument/2006/relationships/slideLayout" Target="../slideLayouts/slideLayout864.xml"/><Relationship Id="rId10" Type="http://schemas.openxmlformats.org/officeDocument/2006/relationships/slideLayout" Target="../slideLayouts/slideLayout869.xml"/><Relationship Id="rId4" Type="http://schemas.openxmlformats.org/officeDocument/2006/relationships/slideLayout" Target="../slideLayouts/slideLayout863.xml"/><Relationship Id="rId9" Type="http://schemas.openxmlformats.org/officeDocument/2006/relationships/slideLayout" Target="../slideLayouts/slideLayout868.xml"/></Relationships>
</file>

<file path=ppt/slideMasters/_rels/slideMaster8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8.xml"/><Relationship Id="rId3" Type="http://schemas.openxmlformats.org/officeDocument/2006/relationships/slideLayout" Target="../slideLayouts/slideLayout873.xml"/><Relationship Id="rId7" Type="http://schemas.openxmlformats.org/officeDocument/2006/relationships/slideLayout" Target="../slideLayouts/slideLayout877.xml"/><Relationship Id="rId12" Type="http://schemas.openxmlformats.org/officeDocument/2006/relationships/theme" Target="../theme/theme81.xml"/><Relationship Id="rId2" Type="http://schemas.openxmlformats.org/officeDocument/2006/relationships/slideLayout" Target="../slideLayouts/slideLayout872.xml"/><Relationship Id="rId1" Type="http://schemas.openxmlformats.org/officeDocument/2006/relationships/slideLayout" Target="../slideLayouts/slideLayout871.xml"/><Relationship Id="rId6" Type="http://schemas.openxmlformats.org/officeDocument/2006/relationships/slideLayout" Target="../slideLayouts/slideLayout876.xml"/><Relationship Id="rId11" Type="http://schemas.openxmlformats.org/officeDocument/2006/relationships/slideLayout" Target="../slideLayouts/slideLayout881.xml"/><Relationship Id="rId5" Type="http://schemas.openxmlformats.org/officeDocument/2006/relationships/slideLayout" Target="../slideLayouts/slideLayout875.xml"/><Relationship Id="rId10" Type="http://schemas.openxmlformats.org/officeDocument/2006/relationships/slideLayout" Target="../slideLayouts/slideLayout880.xml"/><Relationship Id="rId4" Type="http://schemas.openxmlformats.org/officeDocument/2006/relationships/slideLayout" Target="../slideLayouts/slideLayout874.xml"/><Relationship Id="rId9" Type="http://schemas.openxmlformats.org/officeDocument/2006/relationships/slideLayout" Target="../slideLayouts/slideLayout879.xml"/></Relationships>
</file>

<file path=ppt/slideMasters/_rels/slideMaster8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9.xml"/><Relationship Id="rId3" Type="http://schemas.openxmlformats.org/officeDocument/2006/relationships/slideLayout" Target="../slideLayouts/slideLayout884.xml"/><Relationship Id="rId7" Type="http://schemas.openxmlformats.org/officeDocument/2006/relationships/slideLayout" Target="../slideLayouts/slideLayout888.xml"/><Relationship Id="rId12" Type="http://schemas.openxmlformats.org/officeDocument/2006/relationships/theme" Target="../theme/theme82.xml"/><Relationship Id="rId2" Type="http://schemas.openxmlformats.org/officeDocument/2006/relationships/slideLayout" Target="../slideLayouts/slideLayout883.xml"/><Relationship Id="rId1" Type="http://schemas.openxmlformats.org/officeDocument/2006/relationships/slideLayout" Target="../slideLayouts/slideLayout882.xml"/><Relationship Id="rId6" Type="http://schemas.openxmlformats.org/officeDocument/2006/relationships/slideLayout" Target="../slideLayouts/slideLayout887.xml"/><Relationship Id="rId11" Type="http://schemas.openxmlformats.org/officeDocument/2006/relationships/slideLayout" Target="../slideLayouts/slideLayout892.xml"/><Relationship Id="rId5" Type="http://schemas.openxmlformats.org/officeDocument/2006/relationships/slideLayout" Target="../slideLayouts/slideLayout886.xml"/><Relationship Id="rId10" Type="http://schemas.openxmlformats.org/officeDocument/2006/relationships/slideLayout" Target="../slideLayouts/slideLayout891.xml"/><Relationship Id="rId4" Type="http://schemas.openxmlformats.org/officeDocument/2006/relationships/slideLayout" Target="../slideLayouts/slideLayout885.xml"/><Relationship Id="rId9" Type="http://schemas.openxmlformats.org/officeDocument/2006/relationships/slideLayout" Target="../slideLayouts/slideLayout890.xml"/></Relationships>
</file>

<file path=ppt/slideMasters/_rels/slideMaster8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0.xml"/><Relationship Id="rId3" Type="http://schemas.openxmlformats.org/officeDocument/2006/relationships/slideLayout" Target="../slideLayouts/slideLayout895.xml"/><Relationship Id="rId7" Type="http://schemas.openxmlformats.org/officeDocument/2006/relationships/slideLayout" Target="../slideLayouts/slideLayout899.xml"/><Relationship Id="rId12" Type="http://schemas.openxmlformats.org/officeDocument/2006/relationships/theme" Target="../theme/theme83.xml"/><Relationship Id="rId2" Type="http://schemas.openxmlformats.org/officeDocument/2006/relationships/slideLayout" Target="../slideLayouts/slideLayout894.xml"/><Relationship Id="rId1" Type="http://schemas.openxmlformats.org/officeDocument/2006/relationships/slideLayout" Target="../slideLayouts/slideLayout893.xml"/><Relationship Id="rId6" Type="http://schemas.openxmlformats.org/officeDocument/2006/relationships/slideLayout" Target="../slideLayouts/slideLayout898.xml"/><Relationship Id="rId11" Type="http://schemas.openxmlformats.org/officeDocument/2006/relationships/slideLayout" Target="../slideLayouts/slideLayout903.xml"/><Relationship Id="rId5" Type="http://schemas.openxmlformats.org/officeDocument/2006/relationships/slideLayout" Target="../slideLayouts/slideLayout897.xml"/><Relationship Id="rId10" Type="http://schemas.openxmlformats.org/officeDocument/2006/relationships/slideLayout" Target="../slideLayouts/slideLayout902.xml"/><Relationship Id="rId4" Type="http://schemas.openxmlformats.org/officeDocument/2006/relationships/slideLayout" Target="../slideLayouts/slideLayout896.xml"/><Relationship Id="rId9" Type="http://schemas.openxmlformats.org/officeDocument/2006/relationships/slideLayout" Target="../slideLayouts/slideLayout901.xml"/></Relationships>
</file>

<file path=ppt/slideMasters/_rels/slideMaster8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1.xml"/><Relationship Id="rId3" Type="http://schemas.openxmlformats.org/officeDocument/2006/relationships/slideLayout" Target="../slideLayouts/slideLayout906.xml"/><Relationship Id="rId7" Type="http://schemas.openxmlformats.org/officeDocument/2006/relationships/slideLayout" Target="../slideLayouts/slideLayout910.xml"/><Relationship Id="rId12" Type="http://schemas.openxmlformats.org/officeDocument/2006/relationships/theme" Target="../theme/theme84.xml"/><Relationship Id="rId2" Type="http://schemas.openxmlformats.org/officeDocument/2006/relationships/slideLayout" Target="../slideLayouts/slideLayout905.xml"/><Relationship Id="rId1" Type="http://schemas.openxmlformats.org/officeDocument/2006/relationships/slideLayout" Target="../slideLayouts/slideLayout904.xml"/><Relationship Id="rId6" Type="http://schemas.openxmlformats.org/officeDocument/2006/relationships/slideLayout" Target="../slideLayouts/slideLayout909.xml"/><Relationship Id="rId11" Type="http://schemas.openxmlformats.org/officeDocument/2006/relationships/slideLayout" Target="../slideLayouts/slideLayout914.xml"/><Relationship Id="rId5" Type="http://schemas.openxmlformats.org/officeDocument/2006/relationships/slideLayout" Target="../slideLayouts/slideLayout908.xml"/><Relationship Id="rId10" Type="http://schemas.openxmlformats.org/officeDocument/2006/relationships/slideLayout" Target="../slideLayouts/slideLayout913.xml"/><Relationship Id="rId4" Type="http://schemas.openxmlformats.org/officeDocument/2006/relationships/slideLayout" Target="../slideLayouts/slideLayout907.xml"/><Relationship Id="rId9" Type="http://schemas.openxmlformats.org/officeDocument/2006/relationships/slideLayout" Target="../slideLayouts/slideLayout912.xml"/></Relationships>
</file>

<file path=ppt/slideMasters/_rels/slideMaster8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2.xml"/><Relationship Id="rId3" Type="http://schemas.openxmlformats.org/officeDocument/2006/relationships/slideLayout" Target="../slideLayouts/slideLayout917.xml"/><Relationship Id="rId7" Type="http://schemas.openxmlformats.org/officeDocument/2006/relationships/slideLayout" Target="../slideLayouts/slideLayout921.xml"/><Relationship Id="rId12" Type="http://schemas.openxmlformats.org/officeDocument/2006/relationships/theme" Target="../theme/theme85.xml"/><Relationship Id="rId2" Type="http://schemas.openxmlformats.org/officeDocument/2006/relationships/slideLayout" Target="../slideLayouts/slideLayout916.xml"/><Relationship Id="rId1" Type="http://schemas.openxmlformats.org/officeDocument/2006/relationships/slideLayout" Target="../slideLayouts/slideLayout915.xml"/><Relationship Id="rId6" Type="http://schemas.openxmlformats.org/officeDocument/2006/relationships/slideLayout" Target="../slideLayouts/slideLayout920.xml"/><Relationship Id="rId11" Type="http://schemas.openxmlformats.org/officeDocument/2006/relationships/slideLayout" Target="../slideLayouts/slideLayout925.xml"/><Relationship Id="rId5" Type="http://schemas.openxmlformats.org/officeDocument/2006/relationships/slideLayout" Target="../slideLayouts/slideLayout919.xml"/><Relationship Id="rId10" Type="http://schemas.openxmlformats.org/officeDocument/2006/relationships/slideLayout" Target="../slideLayouts/slideLayout924.xml"/><Relationship Id="rId4" Type="http://schemas.openxmlformats.org/officeDocument/2006/relationships/slideLayout" Target="../slideLayouts/slideLayout918.xml"/><Relationship Id="rId9" Type="http://schemas.openxmlformats.org/officeDocument/2006/relationships/slideLayout" Target="../slideLayouts/slideLayout923.xml"/></Relationships>
</file>

<file path=ppt/slideMasters/_rels/slideMaster8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3.xml"/><Relationship Id="rId3" Type="http://schemas.openxmlformats.org/officeDocument/2006/relationships/slideLayout" Target="../slideLayouts/slideLayout928.xml"/><Relationship Id="rId7" Type="http://schemas.openxmlformats.org/officeDocument/2006/relationships/slideLayout" Target="../slideLayouts/slideLayout932.xml"/><Relationship Id="rId12" Type="http://schemas.openxmlformats.org/officeDocument/2006/relationships/theme" Target="../theme/theme86.xml"/><Relationship Id="rId2" Type="http://schemas.openxmlformats.org/officeDocument/2006/relationships/slideLayout" Target="../slideLayouts/slideLayout927.xml"/><Relationship Id="rId1" Type="http://schemas.openxmlformats.org/officeDocument/2006/relationships/slideLayout" Target="../slideLayouts/slideLayout926.xml"/><Relationship Id="rId6" Type="http://schemas.openxmlformats.org/officeDocument/2006/relationships/slideLayout" Target="../slideLayouts/slideLayout931.xml"/><Relationship Id="rId11" Type="http://schemas.openxmlformats.org/officeDocument/2006/relationships/slideLayout" Target="../slideLayouts/slideLayout936.xml"/><Relationship Id="rId5" Type="http://schemas.openxmlformats.org/officeDocument/2006/relationships/slideLayout" Target="../slideLayouts/slideLayout930.xml"/><Relationship Id="rId10" Type="http://schemas.openxmlformats.org/officeDocument/2006/relationships/slideLayout" Target="../slideLayouts/slideLayout935.xml"/><Relationship Id="rId4" Type="http://schemas.openxmlformats.org/officeDocument/2006/relationships/slideLayout" Target="../slideLayouts/slideLayout929.xml"/><Relationship Id="rId9" Type="http://schemas.openxmlformats.org/officeDocument/2006/relationships/slideLayout" Target="../slideLayouts/slideLayout934.xml"/></Relationships>
</file>

<file path=ppt/slideMasters/_rels/slideMaster8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4.xml"/><Relationship Id="rId3" Type="http://schemas.openxmlformats.org/officeDocument/2006/relationships/slideLayout" Target="../slideLayouts/slideLayout939.xml"/><Relationship Id="rId7" Type="http://schemas.openxmlformats.org/officeDocument/2006/relationships/slideLayout" Target="../slideLayouts/slideLayout943.xml"/><Relationship Id="rId12" Type="http://schemas.openxmlformats.org/officeDocument/2006/relationships/theme" Target="../theme/theme87.xml"/><Relationship Id="rId2" Type="http://schemas.openxmlformats.org/officeDocument/2006/relationships/slideLayout" Target="../slideLayouts/slideLayout938.xml"/><Relationship Id="rId1" Type="http://schemas.openxmlformats.org/officeDocument/2006/relationships/slideLayout" Target="../slideLayouts/slideLayout937.xml"/><Relationship Id="rId6" Type="http://schemas.openxmlformats.org/officeDocument/2006/relationships/slideLayout" Target="../slideLayouts/slideLayout942.xml"/><Relationship Id="rId11" Type="http://schemas.openxmlformats.org/officeDocument/2006/relationships/slideLayout" Target="../slideLayouts/slideLayout947.xml"/><Relationship Id="rId5" Type="http://schemas.openxmlformats.org/officeDocument/2006/relationships/slideLayout" Target="../slideLayouts/slideLayout941.xml"/><Relationship Id="rId10" Type="http://schemas.openxmlformats.org/officeDocument/2006/relationships/slideLayout" Target="../slideLayouts/slideLayout946.xml"/><Relationship Id="rId4" Type="http://schemas.openxmlformats.org/officeDocument/2006/relationships/slideLayout" Target="../slideLayouts/slideLayout940.xml"/><Relationship Id="rId9" Type="http://schemas.openxmlformats.org/officeDocument/2006/relationships/slideLayout" Target="../slideLayouts/slideLayout945.xml"/></Relationships>
</file>

<file path=ppt/slideMasters/_rels/slideMaster8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5.xml"/><Relationship Id="rId3" Type="http://schemas.openxmlformats.org/officeDocument/2006/relationships/slideLayout" Target="../slideLayouts/slideLayout950.xml"/><Relationship Id="rId7" Type="http://schemas.openxmlformats.org/officeDocument/2006/relationships/slideLayout" Target="../slideLayouts/slideLayout954.xml"/><Relationship Id="rId12" Type="http://schemas.openxmlformats.org/officeDocument/2006/relationships/theme" Target="../theme/theme88.xml"/><Relationship Id="rId2" Type="http://schemas.openxmlformats.org/officeDocument/2006/relationships/slideLayout" Target="../slideLayouts/slideLayout949.xml"/><Relationship Id="rId1" Type="http://schemas.openxmlformats.org/officeDocument/2006/relationships/slideLayout" Target="../slideLayouts/slideLayout948.xml"/><Relationship Id="rId6" Type="http://schemas.openxmlformats.org/officeDocument/2006/relationships/slideLayout" Target="../slideLayouts/slideLayout953.xml"/><Relationship Id="rId11" Type="http://schemas.openxmlformats.org/officeDocument/2006/relationships/slideLayout" Target="../slideLayouts/slideLayout958.xml"/><Relationship Id="rId5" Type="http://schemas.openxmlformats.org/officeDocument/2006/relationships/slideLayout" Target="../slideLayouts/slideLayout952.xml"/><Relationship Id="rId10" Type="http://schemas.openxmlformats.org/officeDocument/2006/relationships/slideLayout" Target="../slideLayouts/slideLayout957.xml"/><Relationship Id="rId4" Type="http://schemas.openxmlformats.org/officeDocument/2006/relationships/slideLayout" Target="../slideLayouts/slideLayout951.xml"/><Relationship Id="rId9" Type="http://schemas.openxmlformats.org/officeDocument/2006/relationships/slideLayout" Target="../slideLayouts/slideLayout956.xml"/></Relationships>
</file>

<file path=ppt/slideMasters/_rels/slideMaster8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6.xml"/><Relationship Id="rId3" Type="http://schemas.openxmlformats.org/officeDocument/2006/relationships/slideLayout" Target="../slideLayouts/slideLayout961.xml"/><Relationship Id="rId7" Type="http://schemas.openxmlformats.org/officeDocument/2006/relationships/slideLayout" Target="../slideLayouts/slideLayout965.xml"/><Relationship Id="rId12" Type="http://schemas.openxmlformats.org/officeDocument/2006/relationships/theme" Target="../theme/theme89.xml"/><Relationship Id="rId2" Type="http://schemas.openxmlformats.org/officeDocument/2006/relationships/slideLayout" Target="../slideLayouts/slideLayout960.xml"/><Relationship Id="rId1" Type="http://schemas.openxmlformats.org/officeDocument/2006/relationships/slideLayout" Target="../slideLayouts/slideLayout959.xml"/><Relationship Id="rId6" Type="http://schemas.openxmlformats.org/officeDocument/2006/relationships/slideLayout" Target="../slideLayouts/slideLayout964.xml"/><Relationship Id="rId11" Type="http://schemas.openxmlformats.org/officeDocument/2006/relationships/slideLayout" Target="../slideLayouts/slideLayout969.xml"/><Relationship Id="rId5" Type="http://schemas.openxmlformats.org/officeDocument/2006/relationships/slideLayout" Target="../slideLayouts/slideLayout963.xml"/><Relationship Id="rId10" Type="http://schemas.openxmlformats.org/officeDocument/2006/relationships/slideLayout" Target="../slideLayouts/slideLayout968.xml"/><Relationship Id="rId4" Type="http://schemas.openxmlformats.org/officeDocument/2006/relationships/slideLayout" Target="../slideLayouts/slideLayout962.xml"/><Relationship Id="rId9" Type="http://schemas.openxmlformats.org/officeDocument/2006/relationships/slideLayout" Target="../slideLayouts/slideLayout967.xml"/></Relationships>
</file>

<file path=ppt/slideMasters/_rels/slideMaster9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7.xml"/><Relationship Id="rId3" Type="http://schemas.openxmlformats.org/officeDocument/2006/relationships/slideLayout" Target="../slideLayouts/slideLayout972.xml"/><Relationship Id="rId7" Type="http://schemas.openxmlformats.org/officeDocument/2006/relationships/slideLayout" Target="../slideLayouts/slideLayout976.xml"/><Relationship Id="rId12" Type="http://schemas.openxmlformats.org/officeDocument/2006/relationships/theme" Target="../theme/theme90.xml"/><Relationship Id="rId2" Type="http://schemas.openxmlformats.org/officeDocument/2006/relationships/slideLayout" Target="../slideLayouts/slideLayout971.xml"/><Relationship Id="rId1" Type="http://schemas.openxmlformats.org/officeDocument/2006/relationships/slideLayout" Target="../slideLayouts/slideLayout970.xml"/><Relationship Id="rId6" Type="http://schemas.openxmlformats.org/officeDocument/2006/relationships/slideLayout" Target="../slideLayouts/slideLayout975.xml"/><Relationship Id="rId11" Type="http://schemas.openxmlformats.org/officeDocument/2006/relationships/slideLayout" Target="../slideLayouts/slideLayout980.xml"/><Relationship Id="rId5" Type="http://schemas.openxmlformats.org/officeDocument/2006/relationships/slideLayout" Target="../slideLayouts/slideLayout974.xml"/><Relationship Id="rId10" Type="http://schemas.openxmlformats.org/officeDocument/2006/relationships/slideLayout" Target="../slideLayouts/slideLayout979.xml"/><Relationship Id="rId4" Type="http://schemas.openxmlformats.org/officeDocument/2006/relationships/slideLayout" Target="../slideLayouts/slideLayout973.xml"/><Relationship Id="rId9" Type="http://schemas.openxmlformats.org/officeDocument/2006/relationships/slideLayout" Target="../slideLayouts/slideLayout978.xml"/></Relationships>
</file>

<file path=ppt/slideMasters/_rels/slideMaster9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8.xml"/><Relationship Id="rId3" Type="http://schemas.openxmlformats.org/officeDocument/2006/relationships/slideLayout" Target="../slideLayouts/slideLayout983.xml"/><Relationship Id="rId7" Type="http://schemas.openxmlformats.org/officeDocument/2006/relationships/slideLayout" Target="../slideLayouts/slideLayout987.xml"/><Relationship Id="rId12" Type="http://schemas.openxmlformats.org/officeDocument/2006/relationships/theme" Target="../theme/theme91.xml"/><Relationship Id="rId2" Type="http://schemas.openxmlformats.org/officeDocument/2006/relationships/slideLayout" Target="../slideLayouts/slideLayout982.xml"/><Relationship Id="rId1" Type="http://schemas.openxmlformats.org/officeDocument/2006/relationships/slideLayout" Target="../slideLayouts/slideLayout981.xml"/><Relationship Id="rId6" Type="http://schemas.openxmlformats.org/officeDocument/2006/relationships/slideLayout" Target="../slideLayouts/slideLayout986.xml"/><Relationship Id="rId11" Type="http://schemas.openxmlformats.org/officeDocument/2006/relationships/slideLayout" Target="../slideLayouts/slideLayout991.xml"/><Relationship Id="rId5" Type="http://schemas.openxmlformats.org/officeDocument/2006/relationships/slideLayout" Target="../slideLayouts/slideLayout985.xml"/><Relationship Id="rId10" Type="http://schemas.openxmlformats.org/officeDocument/2006/relationships/slideLayout" Target="../slideLayouts/slideLayout990.xml"/><Relationship Id="rId4" Type="http://schemas.openxmlformats.org/officeDocument/2006/relationships/slideLayout" Target="../slideLayouts/slideLayout984.xml"/><Relationship Id="rId9" Type="http://schemas.openxmlformats.org/officeDocument/2006/relationships/slideLayout" Target="../slideLayouts/slideLayout989.xml"/></Relationships>
</file>

<file path=ppt/slideMasters/_rels/slideMaster9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9.xml"/><Relationship Id="rId3" Type="http://schemas.openxmlformats.org/officeDocument/2006/relationships/slideLayout" Target="../slideLayouts/slideLayout994.xml"/><Relationship Id="rId7" Type="http://schemas.openxmlformats.org/officeDocument/2006/relationships/slideLayout" Target="../slideLayouts/slideLayout998.xml"/><Relationship Id="rId12" Type="http://schemas.openxmlformats.org/officeDocument/2006/relationships/theme" Target="../theme/theme92.xml"/><Relationship Id="rId2" Type="http://schemas.openxmlformats.org/officeDocument/2006/relationships/slideLayout" Target="../slideLayouts/slideLayout993.xml"/><Relationship Id="rId1" Type="http://schemas.openxmlformats.org/officeDocument/2006/relationships/slideLayout" Target="../slideLayouts/slideLayout992.xml"/><Relationship Id="rId6" Type="http://schemas.openxmlformats.org/officeDocument/2006/relationships/slideLayout" Target="../slideLayouts/slideLayout997.xml"/><Relationship Id="rId11" Type="http://schemas.openxmlformats.org/officeDocument/2006/relationships/slideLayout" Target="../slideLayouts/slideLayout1002.xml"/><Relationship Id="rId5" Type="http://schemas.openxmlformats.org/officeDocument/2006/relationships/slideLayout" Target="../slideLayouts/slideLayout996.xml"/><Relationship Id="rId10" Type="http://schemas.openxmlformats.org/officeDocument/2006/relationships/slideLayout" Target="../slideLayouts/slideLayout1001.xml"/><Relationship Id="rId4" Type="http://schemas.openxmlformats.org/officeDocument/2006/relationships/slideLayout" Target="../slideLayouts/slideLayout995.xml"/><Relationship Id="rId9" Type="http://schemas.openxmlformats.org/officeDocument/2006/relationships/slideLayout" Target="../slideLayouts/slideLayout1000.xml"/></Relationships>
</file>

<file path=ppt/slideMasters/_rels/slideMaster9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0.xml"/><Relationship Id="rId3" Type="http://schemas.openxmlformats.org/officeDocument/2006/relationships/slideLayout" Target="../slideLayouts/slideLayout1005.xml"/><Relationship Id="rId7" Type="http://schemas.openxmlformats.org/officeDocument/2006/relationships/slideLayout" Target="../slideLayouts/slideLayout1009.xml"/><Relationship Id="rId12" Type="http://schemas.openxmlformats.org/officeDocument/2006/relationships/theme" Target="../theme/theme93.xml"/><Relationship Id="rId2" Type="http://schemas.openxmlformats.org/officeDocument/2006/relationships/slideLayout" Target="../slideLayouts/slideLayout1004.xml"/><Relationship Id="rId1" Type="http://schemas.openxmlformats.org/officeDocument/2006/relationships/slideLayout" Target="../slideLayouts/slideLayout1003.xml"/><Relationship Id="rId6" Type="http://schemas.openxmlformats.org/officeDocument/2006/relationships/slideLayout" Target="../slideLayouts/slideLayout1008.xml"/><Relationship Id="rId11" Type="http://schemas.openxmlformats.org/officeDocument/2006/relationships/slideLayout" Target="../slideLayouts/slideLayout1013.xml"/><Relationship Id="rId5" Type="http://schemas.openxmlformats.org/officeDocument/2006/relationships/slideLayout" Target="../slideLayouts/slideLayout1007.xml"/><Relationship Id="rId10" Type="http://schemas.openxmlformats.org/officeDocument/2006/relationships/slideLayout" Target="../slideLayouts/slideLayout1012.xml"/><Relationship Id="rId4" Type="http://schemas.openxmlformats.org/officeDocument/2006/relationships/slideLayout" Target="../slideLayouts/slideLayout1006.xml"/><Relationship Id="rId9" Type="http://schemas.openxmlformats.org/officeDocument/2006/relationships/slideLayout" Target="../slideLayouts/slideLayout1011.xml"/></Relationships>
</file>

<file path=ppt/slideMasters/_rels/slideMaster9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1.xml"/><Relationship Id="rId3" Type="http://schemas.openxmlformats.org/officeDocument/2006/relationships/slideLayout" Target="../slideLayouts/slideLayout1016.xml"/><Relationship Id="rId7" Type="http://schemas.openxmlformats.org/officeDocument/2006/relationships/slideLayout" Target="../slideLayouts/slideLayout1020.xml"/><Relationship Id="rId12" Type="http://schemas.openxmlformats.org/officeDocument/2006/relationships/theme" Target="../theme/theme94.xml"/><Relationship Id="rId2" Type="http://schemas.openxmlformats.org/officeDocument/2006/relationships/slideLayout" Target="../slideLayouts/slideLayout1015.xml"/><Relationship Id="rId1" Type="http://schemas.openxmlformats.org/officeDocument/2006/relationships/slideLayout" Target="../slideLayouts/slideLayout1014.xml"/><Relationship Id="rId6" Type="http://schemas.openxmlformats.org/officeDocument/2006/relationships/slideLayout" Target="../slideLayouts/slideLayout1019.xml"/><Relationship Id="rId11" Type="http://schemas.openxmlformats.org/officeDocument/2006/relationships/slideLayout" Target="../slideLayouts/slideLayout1024.xml"/><Relationship Id="rId5" Type="http://schemas.openxmlformats.org/officeDocument/2006/relationships/slideLayout" Target="../slideLayouts/slideLayout1018.xml"/><Relationship Id="rId10" Type="http://schemas.openxmlformats.org/officeDocument/2006/relationships/slideLayout" Target="../slideLayouts/slideLayout1023.xml"/><Relationship Id="rId4" Type="http://schemas.openxmlformats.org/officeDocument/2006/relationships/slideLayout" Target="../slideLayouts/slideLayout1017.xml"/><Relationship Id="rId9" Type="http://schemas.openxmlformats.org/officeDocument/2006/relationships/slideLayout" Target="../slideLayouts/slideLayout1022.xml"/></Relationships>
</file>

<file path=ppt/slideMasters/_rels/slideMaster9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2.xml"/><Relationship Id="rId3" Type="http://schemas.openxmlformats.org/officeDocument/2006/relationships/slideLayout" Target="../slideLayouts/slideLayout1027.xml"/><Relationship Id="rId7" Type="http://schemas.openxmlformats.org/officeDocument/2006/relationships/slideLayout" Target="../slideLayouts/slideLayout1031.xml"/><Relationship Id="rId12" Type="http://schemas.openxmlformats.org/officeDocument/2006/relationships/theme" Target="../theme/theme95.xml"/><Relationship Id="rId2" Type="http://schemas.openxmlformats.org/officeDocument/2006/relationships/slideLayout" Target="../slideLayouts/slideLayout1026.xml"/><Relationship Id="rId1" Type="http://schemas.openxmlformats.org/officeDocument/2006/relationships/slideLayout" Target="../slideLayouts/slideLayout1025.xml"/><Relationship Id="rId6" Type="http://schemas.openxmlformats.org/officeDocument/2006/relationships/slideLayout" Target="../slideLayouts/slideLayout1030.xml"/><Relationship Id="rId11" Type="http://schemas.openxmlformats.org/officeDocument/2006/relationships/slideLayout" Target="../slideLayouts/slideLayout1035.xml"/><Relationship Id="rId5" Type="http://schemas.openxmlformats.org/officeDocument/2006/relationships/slideLayout" Target="../slideLayouts/slideLayout1029.xml"/><Relationship Id="rId10" Type="http://schemas.openxmlformats.org/officeDocument/2006/relationships/slideLayout" Target="../slideLayouts/slideLayout1034.xml"/><Relationship Id="rId4" Type="http://schemas.openxmlformats.org/officeDocument/2006/relationships/slideLayout" Target="../slideLayouts/slideLayout1028.xml"/><Relationship Id="rId9" Type="http://schemas.openxmlformats.org/officeDocument/2006/relationships/slideLayout" Target="../slideLayouts/slideLayout1033.xml"/></Relationships>
</file>

<file path=ppt/slideMasters/_rels/slideMaster9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3.xml"/><Relationship Id="rId3" Type="http://schemas.openxmlformats.org/officeDocument/2006/relationships/slideLayout" Target="../slideLayouts/slideLayout1038.xml"/><Relationship Id="rId7" Type="http://schemas.openxmlformats.org/officeDocument/2006/relationships/slideLayout" Target="../slideLayouts/slideLayout1042.xml"/><Relationship Id="rId12" Type="http://schemas.openxmlformats.org/officeDocument/2006/relationships/theme" Target="../theme/theme96.xml"/><Relationship Id="rId2" Type="http://schemas.openxmlformats.org/officeDocument/2006/relationships/slideLayout" Target="../slideLayouts/slideLayout1037.xml"/><Relationship Id="rId1" Type="http://schemas.openxmlformats.org/officeDocument/2006/relationships/slideLayout" Target="../slideLayouts/slideLayout1036.xml"/><Relationship Id="rId6" Type="http://schemas.openxmlformats.org/officeDocument/2006/relationships/slideLayout" Target="../slideLayouts/slideLayout1041.xml"/><Relationship Id="rId11" Type="http://schemas.openxmlformats.org/officeDocument/2006/relationships/slideLayout" Target="../slideLayouts/slideLayout1046.xml"/><Relationship Id="rId5" Type="http://schemas.openxmlformats.org/officeDocument/2006/relationships/slideLayout" Target="../slideLayouts/slideLayout1040.xml"/><Relationship Id="rId10" Type="http://schemas.openxmlformats.org/officeDocument/2006/relationships/slideLayout" Target="../slideLayouts/slideLayout1045.xml"/><Relationship Id="rId4" Type="http://schemas.openxmlformats.org/officeDocument/2006/relationships/slideLayout" Target="../slideLayouts/slideLayout1039.xml"/><Relationship Id="rId9" Type="http://schemas.openxmlformats.org/officeDocument/2006/relationships/slideLayout" Target="../slideLayouts/slideLayout1044.xml"/></Relationships>
</file>

<file path=ppt/slideMasters/_rels/slideMaster9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4.xml"/><Relationship Id="rId3" Type="http://schemas.openxmlformats.org/officeDocument/2006/relationships/slideLayout" Target="../slideLayouts/slideLayout1049.xml"/><Relationship Id="rId7" Type="http://schemas.openxmlformats.org/officeDocument/2006/relationships/slideLayout" Target="../slideLayouts/slideLayout1053.xml"/><Relationship Id="rId12" Type="http://schemas.openxmlformats.org/officeDocument/2006/relationships/theme" Target="../theme/theme97.xml"/><Relationship Id="rId2" Type="http://schemas.openxmlformats.org/officeDocument/2006/relationships/slideLayout" Target="../slideLayouts/slideLayout1048.xml"/><Relationship Id="rId1" Type="http://schemas.openxmlformats.org/officeDocument/2006/relationships/slideLayout" Target="../slideLayouts/slideLayout1047.xml"/><Relationship Id="rId6" Type="http://schemas.openxmlformats.org/officeDocument/2006/relationships/slideLayout" Target="../slideLayouts/slideLayout1052.xml"/><Relationship Id="rId11" Type="http://schemas.openxmlformats.org/officeDocument/2006/relationships/slideLayout" Target="../slideLayouts/slideLayout1057.xml"/><Relationship Id="rId5" Type="http://schemas.openxmlformats.org/officeDocument/2006/relationships/slideLayout" Target="../slideLayouts/slideLayout1051.xml"/><Relationship Id="rId10" Type="http://schemas.openxmlformats.org/officeDocument/2006/relationships/slideLayout" Target="../slideLayouts/slideLayout1056.xml"/><Relationship Id="rId4" Type="http://schemas.openxmlformats.org/officeDocument/2006/relationships/slideLayout" Target="../slideLayouts/slideLayout1050.xml"/><Relationship Id="rId9" Type="http://schemas.openxmlformats.org/officeDocument/2006/relationships/slideLayout" Target="../slideLayouts/slideLayout1055.xml"/></Relationships>
</file>

<file path=ppt/slideMasters/_rels/slideMaster9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5.xml"/><Relationship Id="rId3" Type="http://schemas.openxmlformats.org/officeDocument/2006/relationships/slideLayout" Target="../slideLayouts/slideLayout1060.xml"/><Relationship Id="rId7" Type="http://schemas.openxmlformats.org/officeDocument/2006/relationships/slideLayout" Target="../slideLayouts/slideLayout1064.xml"/><Relationship Id="rId12" Type="http://schemas.openxmlformats.org/officeDocument/2006/relationships/theme" Target="../theme/theme98.xml"/><Relationship Id="rId2" Type="http://schemas.openxmlformats.org/officeDocument/2006/relationships/slideLayout" Target="../slideLayouts/slideLayout1059.xml"/><Relationship Id="rId1" Type="http://schemas.openxmlformats.org/officeDocument/2006/relationships/slideLayout" Target="../slideLayouts/slideLayout1058.xml"/><Relationship Id="rId6" Type="http://schemas.openxmlformats.org/officeDocument/2006/relationships/slideLayout" Target="../slideLayouts/slideLayout1063.xml"/><Relationship Id="rId11" Type="http://schemas.openxmlformats.org/officeDocument/2006/relationships/slideLayout" Target="../slideLayouts/slideLayout1068.xml"/><Relationship Id="rId5" Type="http://schemas.openxmlformats.org/officeDocument/2006/relationships/slideLayout" Target="../slideLayouts/slideLayout1062.xml"/><Relationship Id="rId10" Type="http://schemas.openxmlformats.org/officeDocument/2006/relationships/slideLayout" Target="../slideLayouts/slideLayout1067.xml"/><Relationship Id="rId4" Type="http://schemas.openxmlformats.org/officeDocument/2006/relationships/slideLayout" Target="../slideLayouts/slideLayout1061.xml"/><Relationship Id="rId9" Type="http://schemas.openxmlformats.org/officeDocument/2006/relationships/slideLayout" Target="../slideLayouts/slideLayout1066.xml"/></Relationships>
</file>

<file path=ppt/slideMasters/_rels/slideMaster9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6.xml"/><Relationship Id="rId3" Type="http://schemas.openxmlformats.org/officeDocument/2006/relationships/slideLayout" Target="../slideLayouts/slideLayout1071.xml"/><Relationship Id="rId7" Type="http://schemas.openxmlformats.org/officeDocument/2006/relationships/slideLayout" Target="../slideLayouts/slideLayout1075.xml"/><Relationship Id="rId12" Type="http://schemas.openxmlformats.org/officeDocument/2006/relationships/theme" Target="../theme/theme99.xml"/><Relationship Id="rId2" Type="http://schemas.openxmlformats.org/officeDocument/2006/relationships/slideLayout" Target="../slideLayouts/slideLayout1070.xml"/><Relationship Id="rId1" Type="http://schemas.openxmlformats.org/officeDocument/2006/relationships/slideLayout" Target="../slideLayouts/slideLayout1069.xml"/><Relationship Id="rId6" Type="http://schemas.openxmlformats.org/officeDocument/2006/relationships/slideLayout" Target="../slideLayouts/slideLayout1074.xml"/><Relationship Id="rId11" Type="http://schemas.openxmlformats.org/officeDocument/2006/relationships/slideLayout" Target="../slideLayouts/slideLayout1079.xml"/><Relationship Id="rId5" Type="http://schemas.openxmlformats.org/officeDocument/2006/relationships/slideLayout" Target="../slideLayouts/slideLayout1073.xml"/><Relationship Id="rId10" Type="http://schemas.openxmlformats.org/officeDocument/2006/relationships/slideLayout" Target="../slideLayouts/slideLayout1078.xml"/><Relationship Id="rId4" Type="http://schemas.openxmlformats.org/officeDocument/2006/relationships/slideLayout" Target="../slideLayouts/slideLayout1072.xml"/><Relationship Id="rId9" Type="http://schemas.openxmlformats.org/officeDocument/2006/relationships/slideLayout" Target="../slideLayouts/slideLayout1077.xml"/></Relationships>
</file>

<file path=ppt/slideMasters/_rels/slideMaster10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7.xml"/><Relationship Id="rId3" Type="http://schemas.openxmlformats.org/officeDocument/2006/relationships/slideLayout" Target="../slideLayouts/slideLayout1082.xml"/><Relationship Id="rId7" Type="http://schemas.openxmlformats.org/officeDocument/2006/relationships/slideLayout" Target="../slideLayouts/slideLayout1086.xml"/><Relationship Id="rId12" Type="http://schemas.openxmlformats.org/officeDocument/2006/relationships/theme" Target="../theme/theme100.xml"/><Relationship Id="rId2" Type="http://schemas.openxmlformats.org/officeDocument/2006/relationships/slideLayout" Target="../slideLayouts/slideLayout1081.xml"/><Relationship Id="rId1" Type="http://schemas.openxmlformats.org/officeDocument/2006/relationships/slideLayout" Target="../slideLayouts/slideLayout1080.xml"/><Relationship Id="rId6" Type="http://schemas.openxmlformats.org/officeDocument/2006/relationships/slideLayout" Target="../slideLayouts/slideLayout1085.xml"/><Relationship Id="rId11" Type="http://schemas.openxmlformats.org/officeDocument/2006/relationships/slideLayout" Target="../slideLayouts/slideLayout1090.xml"/><Relationship Id="rId5" Type="http://schemas.openxmlformats.org/officeDocument/2006/relationships/slideLayout" Target="../slideLayouts/slideLayout1084.xml"/><Relationship Id="rId10" Type="http://schemas.openxmlformats.org/officeDocument/2006/relationships/slideLayout" Target="../slideLayouts/slideLayout1089.xml"/><Relationship Id="rId4" Type="http://schemas.openxmlformats.org/officeDocument/2006/relationships/slideLayout" Target="../slideLayouts/slideLayout1083.xml"/><Relationship Id="rId9" Type="http://schemas.openxmlformats.org/officeDocument/2006/relationships/slideLayout" Target="../slideLayouts/slideLayout1088.xml"/></Relationships>
</file>

<file path=ppt/slideMasters/_rels/slideMaster10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8.xml"/><Relationship Id="rId3" Type="http://schemas.openxmlformats.org/officeDocument/2006/relationships/slideLayout" Target="../slideLayouts/slideLayout1093.xml"/><Relationship Id="rId7" Type="http://schemas.openxmlformats.org/officeDocument/2006/relationships/slideLayout" Target="../slideLayouts/slideLayout1097.xml"/><Relationship Id="rId12" Type="http://schemas.openxmlformats.org/officeDocument/2006/relationships/theme" Target="../theme/theme101.xml"/><Relationship Id="rId2" Type="http://schemas.openxmlformats.org/officeDocument/2006/relationships/slideLayout" Target="../slideLayouts/slideLayout1092.xml"/><Relationship Id="rId1" Type="http://schemas.openxmlformats.org/officeDocument/2006/relationships/slideLayout" Target="../slideLayouts/slideLayout1091.xml"/><Relationship Id="rId6" Type="http://schemas.openxmlformats.org/officeDocument/2006/relationships/slideLayout" Target="../slideLayouts/slideLayout1096.xml"/><Relationship Id="rId11" Type="http://schemas.openxmlformats.org/officeDocument/2006/relationships/slideLayout" Target="../slideLayouts/slideLayout1101.xml"/><Relationship Id="rId5" Type="http://schemas.openxmlformats.org/officeDocument/2006/relationships/slideLayout" Target="../slideLayouts/slideLayout1095.xml"/><Relationship Id="rId10" Type="http://schemas.openxmlformats.org/officeDocument/2006/relationships/slideLayout" Target="../slideLayouts/slideLayout1100.xml"/><Relationship Id="rId4" Type="http://schemas.openxmlformats.org/officeDocument/2006/relationships/slideLayout" Target="../slideLayouts/slideLayout1094.xml"/><Relationship Id="rId9" Type="http://schemas.openxmlformats.org/officeDocument/2006/relationships/slideLayout" Target="../slideLayouts/slideLayout1099.xml"/></Relationships>
</file>

<file path=ppt/slideMasters/_rels/slideMaster10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9.xml"/><Relationship Id="rId3" Type="http://schemas.openxmlformats.org/officeDocument/2006/relationships/slideLayout" Target="../slideLayouts/slideLayout1104.xml"/><Relationship Id="rId7" Type="http://schemas.openxmlformats.org/officeDocument/2006/relationships/slideLayout" Target="../slideLayouts/slideLayout1108.xml"/><Relationship Id="rId12" Type="http://schemas.openxmlformats.org/officeDocument/2006/relationships/theme" Target="../theme/theme102.xml"/><Relationship Id="rId2" Type="http://schemas.openxmlformats.org/officeDocument/2006/relationships/slideLayout" Target="../slideLayouts/slideLayout1103.xml"/><Relationship Id="rId1" Type="http://schemas.openxmlformats.org/officeDocument/2006/relationships/slideLayout" Target="../slideLayouts/slideLayout1102.xml"/><Relationship Id="rId6" Type="http://schemas.openxmlformats.org/officeDocument/2006/relationships/slideLayout" Target="../slideLayouts/slideLayout1107.xml"/><Relationship Id="rId11" Type="http://schemas.openxmlformats.org/officeDocument/2006/relationships/slideLayout" Target="../slideLayouts/slideLayout1112.xml"/><Relationship Id="rId5" Type="http://schemas.openxmlformats.org/officeDocument/2006/relationships/slideLayout" Target="../slideLayouts/slideLayout1106.xml"/><Relationship Id="rId10" Type="http://schemas.openxmlformats.org/officeDocument/2006/relationships/slideLayout" Target="../slideLayouts/slideLayout1111.xml"/><Relationship Id="rId4" Type="http://schemas.openxmlformats.org/officeDocument/2006/relationships/slideLayout" Target="../slideLayouts/slideLayout1105.xml"/><Relationship Id="rId9" Type="http://schemas.openxmlformats.org/officeDocument/2006/relationships/slideLayout" Target="../slideLayouts/slideLayout1110.xml"/></Relationships>
</file>

<file path=ppt/slideMasters/_rels/slideMaster10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0.xml"/><Relationship Id="rId3" Type="http://schemas.openxmlformats.org/officeDocument/2006/relationships/slideLayout" Target="../slideLayouts/slideLayout1115.xml"/><Relationship Id="rId7" Type="http://schemas.openxmlformats.org/officeDocument/2006/relationships/slideLayout" Target="../slideLayouts/slideLayout1119.xml"/><Relationship Id="rId12" Type="http://schemas.openxmlformats.org/officeDocument/2006/relationships/theme" Target="../theme/theme103.xml"/><Relationship Id="rId2" Type="http://schemas.openxmlformats.org/officeDocument/2006/relationships/slideLayout" Target="../slideLayouts/slideLayout1114.xml"/><Relationship Id="rId1" Type="http://schemas.openxmlformats.org/officeDocument/2006/relationships/slideLayout" Target="../slideLayouts/slideLayout1113.xml"/><Relationship Id="rId6" Type="http://schemas.openxmlformats.org/officeDocument/2006/relationships/slideLayout" Target="../slideLayouts/slideLayout1118.xml"/><Relationship Id="rId11" Type="http://schemas.openxmlformats.org/officeDocument/2006/relationships/slideLayout" Target="../slideLayouts/slideLayout1123.xml"/><Relationship Id="rId5" Type="http://schemas.openxmlformats.org/officeDocument/2006/relationships/slideLayout" Target="../slideLayouts/slideLayout1117.xml"/><Relationship Id="rId10" Type="http://schemas.openxmlformats.org/officeDocument/2006/relationships/slideLayout" Target="../slideLayouts/slideLayout1122.xml"/><Relationship Id="rId4" Type="http://schemas.openxmlformats.org/officeDocument/2006/relationships/slideLayout" Target="../slideLayouts/slideLayout1116.xml"/><Relationship Id="rId9" Type="http://schemas.openxmlformats.org/officeDocument/2006/relationships/slideLayout" Target="../slideLayouts/slideLayout1121.xml"/></Relationships>
</file>

<file path=ppt/slideMasters/_rels/slideMaster10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1.xml"/><Relationship Id="rId3" Type="http://schemas.openxmlformats.org/officeDocument/2006/relationships/slideLayout" Target="../slideLayouts/slideLayout1126.xml"/><Relationship Id="rId7" Type="http://schemas.openxmlformats.org/officeDocument/2006/relationships/slideLayout" Target="../slideLayouts/slideLayout1130.xml"/><Relationship Id="rId12" Type="http://schemas.openxmlformats.org/officeDocument/2006/relationships/theme" Target="../theme/theme104.xml"/><Relationship Id="rId2" Type="http://schemas.openxmlformats.org/officeDocument/2006/relationships/slideLayout" Target="../slideLayouts/slideLayout1125.xml"/><Relationship Id="rId1" Type="http://schemas.openxmlformats.org/officeDocument/2006/relationships/slideLayout" Target="../slideLayouts/slideLayout1124.xml"/><Relationship Id="rId6" Type="http://schemas.openxmlformats.org/officeDocument/2006/relationships/slideLayout" Target="../slideLayouts/slideLayout1129.xml"/><Relationship Id="rId11" Type="http://schemas.openxmlformats.org/officeDocument/2006/relationships/slideLayout" Target="../slideLayouts/slideLayout1134.xml"/><Relationship Id="rId5" Type="http://schemas.openxmlformats.org/officeDocument/2006/relationships/slideLayout" Target="../slideLayouts/slideLayout1128.xml"/><Relationship Id="rId10" Type="http://schemas.openxmlformats.org/officeDocument/2006/relationships/slideLayout" Target="../slideLayouts/slideLayout1133.xml"/><Relationship Id="rId4" Type="http://schemas.openxmlformats.org/officeDocument/2006/relationships/slideLayout" Target="../slideLayouts/slideLayout1127.xml"/><Relationship Id="rId9" Type="http://schemas.openxmlformats.org/officeDocument/2006/relationships/slideLayout" Target="../slideLayouts/slideLayout1132.xml"/></Relationships>
</file>

<file path=ppt/slideMasters/_rels/slideMaster10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2.xml"/><Relationship Id="rId3" Type="http://schemas.openxmlformats.org/officeDocument/2006/relationships/slideLayout" Target="../slideLayouts/slideLayout1137.xml"/><Relationship Id="rId7" Type="http://schemas.openxmlformats.org/officeDocument/2006/relationships/slideLayout" Target="../slideLayouts/slideLayout1141.xml"/><Relationship Id="rId12" Type="http://schemas.openxmlformats.org/officeDocument/2006/relationships/theme" Target="../theme/theme105.xml"/><Relationship Id="rId2" Type="http://schemas.openxmlformats.org/officeDocument/2006/relationships/slideLayout" Target="../slideLayouts/slideLayout1136.xml"/><Relationship Id="rId1" Type="http://schemas.openxmlformats.org/officeDocument/2006/relationships/slideLayout" Target="../slideLayouts/slideLayout1135.xml"/><Relationship Id="rId6" Type="http://schemas.openxmlformats.org/officeDocument/2006/relationships/slideLayout" Target="../slideLayouts/slideLayout1140.xml"/><Relationship Id="rId11" Type="http://schemas.openxmlformats.org/officeDocument/2006/relationships/slideLayout" Target="../slideLayouts/slideLayout1145.xml"/><Relationship Id="rId5" Type="http://schemas.openxmlformats.org/officeDocument/2006/relationships/slideLayout" Target="../slideLayouts/slideLayout1139.xml"/><Relationship Id="rId10" Type="http://schemas.openxmlformats.org/officeDocument/2006/relationships/slideLayout" Target="../slideLayouts/slideLayout1144.xml"/><Relationship Id="rId4" Type="http://schemas.openxmlformats.org/officeDocument/2006/relationships/slideLayout" Target="../slideLayouts/slideLayout1138.xml"/><Relationship Id="rId9" Type="http://schemas.openxmlformats.org/officeDocument/2006/relationships/slideLayout" Target="../slideLayouts/slideLayout1143.xml"/></Relationships>
</file>

<file path=ppt/slideMasters/_rels/slideMaster10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3.xml"/><Relationship Id="rId3" Type="http://schemas.openxmlformats.org/officeDocument/2006/relationships/slideLayout" Target="../slideLayouts/slideLayout1148.xml"/><Relationship Id="rId7" Type="http://schemas.openxmlformats.org/officeDocument/2006/relationships/slideLayout" Target="../slideLayouts/slideLayout1152.xml"/><Relationship Id="rId12" Type="http://schemas.openxmlformats.org/officeDocument/2006/relationships/theme" Target="../theme/theme106.xml"/><Relationship Id="rId2" Type="http://schemas.openxmlformats.org/officeDocument/2006/relationships/slideLayout" Target="../slideLayouts/slideLayout1147.xml"/><Relationship Id="rId1" Type="http://schemas.openxmlformats.org/officeDocument/2006/relationships/slideLayout" Target="../slideLayouts/slideLayout1146.xml"/><Relationship Id="rId6" Type="http://schemas.openxmlformats.org/officeDocument/2006/relationships/slideLayout" Target="../slideLayouts/slideLayout1151.xml"/><Relationship Id="rId11" Type="http://schemas.openxmlformats.org/officeDocument/2006/relationships/slideLayout" Target="../slideLayouts/slideLayout1156.xml"/><Relationship Id="rId5" Type="http://schemas.openxmlformats.org/officeDocument/2006/relationships/slideLayout" Target="../slideLayouts/slideLayout1150.xml"/><Relationship Id="rId10" Type="http://schemas.openxmlformats.org/officeDocument/2006/relationships/slideLayout" Target="../slideLayouts/slideLayout1155.xml"/><Relationship Id="rId4" Type="http://schemas.openxmlformats.org/officeDocument/2006/relationships/slideLayout" Target="../slideLayouts/slideLayout1149.xml"/><Relationship Id="rId9" Type="http://schemas.openxmlformats.org/officeDocument/2006/relationships/slideLayout" Target="../slideLayouts/slideLayout1154.xml"/></Relationships>
</file>

<file path=ppt/slideMasters/_rels/slideMaster10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4.xml"/><Relationship Id="rId3" Type="http://schemas.openxmlformats.org/officeDocument/2006/relationships/slideLayout" Target="../slideLayouts/slideLayout1159.xml"/><Relationship Id="rId7" Type="http://schemas.openxmlformats.org/officeDocument/2006/relationships/slideLayout" Target="../slideLayouts/slideLayout1163.xml"/><Relationship Id="rId12" Type="http://schemas.openxmlformats.org/officeDocument/2006/relationships/theme" Target="../theme/theme107.xml"/><Relationship Id="rId2" Type="http://schemas.openxmlformats.org/officeDocument/2006/relationships/slideLayout" Target="../slideLayouts/slideLayout1158.xml"/><Relationship Id="rId1" Type="http://schemas.openxmlformats.org/officeDocument/2006/relationships/slideLayout" Target="../slideLayouts/slideLayout1157.xml"/><Relationship Id="rId6" Type="http://schemas.openxmlformats.org/officeDocument/2006/relationships/slideLayout" Target="../slideLayouts/slideLayout1162.xml"/><Relationship Id="rId11" Type="http://schemas.openxmlformats.org/officeDocument/2006/relationships/slideLayout" Target="../slideLayouts/slideLayout1167.xml"/><Relationship Id="rId5" Type="http://schemas.openxmlformats.org/officeDocument/2006/relationships/slideLayout" Target="../slideLayouts/slideLayout1161.xml"/><Relationship Id="rId10" Type="http://schemas.openxmlformats.org/officeDocument/2006/relationships/slideLayout" Target="../slideLayouts/slideLayout1166.xml"/><Relationship Id="rId4" Type="http://schemas.openxmlformats.org/officeDocument/2006/relationships/slideLayout" Target="../slideLayouts/slideLayout1160.xml"/><Relationship Id="rId9" Type="http://schemas.openxmlformats.org/officeDocument/2006/relationships/slideLayout" Target="../slideLayouts/slideLayout1165.xml"/></Relationships>
</file>

<file path=ppt/slideMasters/_rels/slideMaster10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5.xml"/><Relationship Id="rId3" Type="http://schemas.openxmlformats.org/officeDocument/2006/relationships/slideLayout" Target="../slideLayouts/slideLayout1170.xml"/><Relationship Id="rId7" Type="http://schemas.openxmlformats.org/officeDocument/2006/relationships/slideLayout" Target="../slideLayouts/slideLayout1174.xml"/><Relationship Id="rId12" Type="http://schemas.openxmlformats.org/officeDocument/2006/relationships/theme" Target="../theme/theme108.xml"/><Relationship Id="rId2" Type="http://schemas.openxmlformats.org/officeDocument/2006/relationships/slideLayout" Target="../slideLayouts/slideLayout1169.xml"/><Relationship Id="rId1" Type="http://schemas.openxmlformats.org/officeDocument/2006/relationships/slideLayout" Target="../slideLayouts/slideLayout1168.xml"/><Relationship Id="rId6" Type="http://schemas.openxmlformats.org/officeDocument/2006/relationships/slideLayout" Target="../slideLayouts/slideLayout1173.xml"/><Relationship Id="rId11" Type="http://schemas.openxmlformats.org/officeDocument/2006/relationships/slideLayout" Target="../slideLayouts/slideLayout1178.xml"/><Relationship Id="rId5" Type="http://schemas.openxmlformats.org/officeDocument/2006/relationships/slideLayout" Target="../slideLayouts/slideLayout1172.xml"/><Relationship Id="rId10" Type="http://schemas.openxmlformats.org/officeDocument/2006/relationships/slideLayout" Target="../slideLayouts/slideLayout1177.xml"/><Relationship Id="rId4" Type="http://schemas.openxmlformats.org/officeDocument/2006/relationships/slideLayout" Target="../slideLayouts/slideLayout1171.xml"/><Relationship Id="rId9" Type="http://schemas.openxmlformats.org/officeDocument/2006/relationships/slideLayout" Target="../slideLayouts/slideLayout1176.xml"/></Relationships>
</file>

<file path=ppt/slideMasters/_rels/slideMaster10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6.xml"/><Relationship Id="rId3" Type="http://schemas.openxmlformats.org/officeDocument/2006/relationships/slideLayout" Target="../slideLayouts/slideLayout1181.xml"/><Relationship Id="rId7" Type="http://schemas.openxmlformats.org/officeDocument/2006/relationships/slideLayout" Target="../slideLayouts/slideLayout1185.xml"/><Relationship Id="rId12" Type="http://schemas.openxmlformats.org/officeDocument/2006/relationships/theme" Target="../theme/theme109.xml"/><Relationship Id="rId2" Type="http://schemas.openxmlformats.org/officeDocument/2006/relationships/slideLayout" Target="../slideLayouts/slideLayout1180.xml"/><Relationship Id="rId1" Type="http://schemas.openxmlformats.org/officeDocument/2006/relationships/slideLayout" Target="../slideLayouts/slideLayout1179.xml"/><Relationship Id="rId6" Type="http://schemas.openxmlformats.org/officeDocument/2006/relationships/slideLayout" Target="../slideLayouts/slideLayout1184.xml"/><Relationship Id="rId11" Type="http://schemas.openxmlformats.org/officeDocument/2006/relationships/slideLayout" Target="../slideLayouts/slideLayout1189.xml"/><Relationship Id="rId5" Type="http://schemas.openxmlformats.org/officeDocument/2006/relationships/slideLayout" Target="../slideLayouts/slideLayout1183.xml"/><Relationship Id="rId10" Type="http://schemas.openxmlformats.org/officeDocument/2006/relationships/slideLayout" Target="../slideLayouts/slideLayout1188.xml"/><Relationship Id="rId4" Type="http://schemas.openxmlformats.org/officeDocument/2006/relationships/slideLayout" Target="../slideLayouts/slideLayout1182.xml"/><Relationship Id="rId9" Type="http://schemas.openxmlformats.org/officeDocument/2006/relationships/slideLayout" Target="../slideLayouts/slideLayout1187.xml"/></Relationships>
</file>

<file path=ppt/slideMasters/_rels/slideMaster1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7.xml"/><Relationship Id="rId3" Type="http://schemas.openxmlformats.org/officeDocument/2006/relationships/slideLayout" Target="../slideLayouts/slideLayout1192.xml"/><Relationship Id="rId7" Type="http://schemas.openxmlformats.org/officeDocument/2006/relationships/slideLayout" Target="../slideLayouts/slideLayout1196.xml"/><Relationship Id="rId12" Type="http://schemas.openxmlformats.org/officeDocument/2006/relationships/theme" Target="../theme/theme110.xml"/><Relationship Id="rId2" Type="http://schemas.openxmlformats.org/officeDocument/2006/relationships/slideLayout" Target="../slideLayouts/slideLayout1191.xml"/><Relationship Id="rId1" Type="http://schemas.openxmlformats.org/officeDocument/2006/relationships/slideLayout" Target="../slideLayouts/slideLayout1190.xml"/><Relationship Id="rId6" Type="http://schemas.openxmlformats.org/officeDocument/2006/relationships/slideLayout" Target="../slideLayouts/slideLayout1195.xml"/><Relationship Id="rId11" Type="http://schemas.openxmlformats.org/officeDocument/2006/relationships/slideLayout" Target="../slideLayouts/slideLayout1200.xml"/><Relationship Id="rId5" Type="http://schemas.openxmlformats.org/officeDocument/2006/relationships/slideLayout" Target="../slideLayouts/slideLayout1194.xml"/><Relationship Id="rId10" Type="http://schemas.openxmlformats.org/officeDocument/2006/relationships/slideLayout" Target="../slideLayouts/slideLayout1199.xml"/><Relationship Id="rId4" Type="http://schemas.openxmlformats.org/officeDocument/2006/relationships/slideLayout" Target="../slideLayouts/slideLayout1193.xml"/><Relationship Id="rId9" Type="http://schemas.openxmlformats.org/officeDocument/2006/relationships/slideLayout" Target="../slideLayouts/slideLayout1198.xml"/></Relationships>
</file>

<file path=ppt/slideMasters/_rels/slideMaster1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8.xml"/><Relationship Id="rId3" Type="http://schemas.openxmlformats.org/officeDocument/2006/relationships/slideLayout" Target="../slideLayouts/slideLayout1203.xml"/><Relationship Id="rId7" Type="http://schemas.openxmlformats.org/officeDocument/2006/relationships/slideLayout" Target="../slideLayouts/slideLayout1207.xml"/><Relationship Id="rId12" Type="http://schemas.openxmlformats.org/officeDocument/2006/relationships/theme" Target="../theme/theme111.xml"/><Relationship Id="rId2" Type="http://schemas.openxmlformats.org/officeDocument/2006/relationships/slideLayout" Target="../slideLayouts/slideLayout1202.xml"/><Relationship Id="rId1" Type="http://schemas.openxmlformats.org/officeDocument/2006/relationships/slideLayout" Target="../slideLayouts/slideLayout1201.xml"/><Relationship Id="rId6" Type="http://schemas.openxmlformats.org/officeDocument/2006/relationships/slideLayout" Target="../slideLayouts/slideLayout1206.xml"/><Relationship Id="rId11" Type="http://schemas.openxmlformats.org/officeDocument/2006/relationships/slideLayout" Target="../slideLayouts/slideLayout1211.xml"/><Relationship Id="rId5" Type="http://schemas.openxmlformats.org/officeDocument/2006/relationships/slideLayout" Target="../slideLayouts/slideLayout1205.xml"/><Relationship Id="rId10" Type="http://schemas.openxmlformats.org/officeDocument/2006/relationships/slideLayout" Target="../slideLayouts/slideLayout1210.xml"/><Relationship Id="rId4" Type="http://schemas.openxmlformats.org/officeDocument/2006/relationships/slideLayout" Target="../slideLayouts/slideLayout1204.xml"/><Relationship Id="rId9" Type="http://schemas.openxmlformats.org/officeDocument/2006/relationships/slideLayout" Target="../slideLayouts/slideLayout1209.xml"/></Relationships>
</file>

<file path=ppt/slideMasters/_rels/slideMaster1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9.xml"/><Relationship Id="rId3" Type="http://schemas.openxmlformats.org/officeDocument/2006/relationships/slideLayout" Target="../slideLayouts/slideLayout1214.xml"/><Relationship Id="rId7" Type="http://schemas.openxmlformats.org/officeDocument/2006/relationships/slideLayout" Target="../slideLayouts/slideLayout1218.xml"/><Relationship Id="rId12" Type="http://schemas.openxmlformats.org/officeDocument/2006/relationships/theme" Target="../theme/theme112.xml"/><Relationship Id="rId2" Type="http://schemas.openxmlformats.org/officeDocument/2006/relationships/slideLayout" Target="../slideLayouts/slideLayout1213.xml"/><Relationship Id="rId1" Type="http://schemas.openxmlformats.org/officeDocument/2006/relationships/slideLayout" Target="../slideLayouts/slideLayout1212.xml"/><Relationship Id="rId6" Type="http://schemas.openxmlformats.org/officeDocument/2006/relationships/slideLayout" Target="../slideLayouts/slideLayout1217.xml"/><Relationship Id="rId11" Type="http://schemas.openxmlformats.org/officeDocument/2006/relationships/slideLayout" Target="../slideLayouts/slideLayout1222.xml"/><Relationship Id="rId5" Type="http://schemas.openxmlformats.org/officeDocument/2006/relationships/slideLayout" Target="../slideLayouts/slideLayout1216.xml"/><Relationship Id="rId10" Type="http://schemas.openxmlformats.org/officeDocument/2006/relationships/slideLayout" Target="../slideLayouts/slideLayout1221.xml"/><Relationship Id="rId4" Type="http://schemas.openxmlformats.org/officeDocument/2006/relationships/slideLayout" Target="../slideLayouts/slideLayout1215.xml"/><Relationship Id="rId9" Type="http://schemas.openxmlformats.org/officeDocument/2006/relationships/slideLayout" Target="../slideLayouts/slideLayout1220.xml"/></Relationships>
</file>

<file path=ppt/slideMasters/_rels/slideMaster1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0.xml"/><Relationship Id="rId3" Type="http://schemas.openxmlformats.org/officeDocument/2006/relationships/slideLayout" Target="../slideLayouts/slideLayout1225.xml"/><Relationship Id="rId7" Type="http://schemas.openxmlformats.org/officeDocument/2006/relationships/slideLayout" Target="../slideLayouts/slideLayout1229.xml"/><Relationship Id="rId12" Type="http://schemas.openxmlformats.org/officeDocument/2006/relationships/theme" Target="../theme/theme113.xml"/><Relationship Id="rId2" Type="http://schemas.openxmlformats.org/officeDocument/2006/relationships/slideLayout" Target="../slideLayouts/slideLayout1224.xml"/><Relationship Id="rId1" Type="http://schemas.openxmlformats.org/officeDocument/2006/relationships/slideLayout" Target="../slideLayouts/slideLayout1223.xml"/><Relationship Id="rId6" Type="http://schemas.openxmlformats.org/officeDocument/2006/relationships/slideLayout" Target="../slideLayouts/slideLayout1228.xml"/><Relationship Id="rId11" Type="http://schemas.openxmlformats.org/officeDocument/2006/relationships/slideLayout" Target="../slideLayouts/slideLayout1233.xml"/><Relationship Id="rId5" Type="http://schemas.openxmlformats.org/officeDocument/2006/relationships/slideLayout" Target="../slideLayouts/slideLayout1227.xml"/><Relationship Id="rId10" Type="http://schemas.openxmlformats.org/officeDocument/2006/relationships/slideLayout" Target="../slideLayouts/slideLayout1232.xml"/><Relationship Id="rId4" Type="http://schemas.openxmlformats.org/officeDocument/2006/relationships/slideLayout" Target="../slideLayouts/slideLayout1226.xml"/><Relationship Id="rId9" Type="http://schemas.openxmlformats.org/officeDocument/2006/relationships/slideLayout" Target="../slideLayouts/slideLayout1231.xml"/></Relationships>
</file>

<file path=ppt/slideMasters/_rels/slideMaster1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1.xml"/><Relationship Id="rId3" Type="http://schemas.openxmlformats.org/officeDocument/2006/relationships/slideLayout" Target="../slideLayouts/slideLayout1236.xml"/><Relationship Id="rId7" Type="http://schemas.openxmlformats.org/officeDocument/2006/relationships/slideLayout" Target="../slideLayouts/slideLayout1240.xml"/><Relationship Id="rId12" Type="http://schemas.openxmlformats.org/officeDocument/2006/relationships/theme" Target="../theme/theme114.xml"/><Relationship Id="rId2" Type="http://schemas.openxmlformats.org/officeDocument/2006/relationships/slideLayout" Target="../slideLayouts/slideLayout1235.xml"/><Relationship Id="rId1" Type="http://schemas.openxmlformats.org/officeDocument/2006/relationships/slideLayout" Target="../slideLayouts/slideLayout1234.xml"/><Relationship Id="rId6" Type="http://schemas.openxmlformats.org/officeDocument/2006/relationships/slideLayout" Target="../slideLayouts/slideLayout1239.xml"/><Relationship Id="rId11" Type="http://schemas.openxmlformats.org/officeDocument/2006/relationships/slideLayout" Target="../slideLayouts/slideLayout1244.xml"/><Relationship Id="rId5" Type="http://schemas.openxmlformats.org/officeDocument/2006/relationships/slideLayout" Target="../slideLayouts/slideLayout1238.xml"/><Relationship Id="rId10" Type="http://schemas.openxmlformats.org/officeDocument/2006/relationships/slideLayout" Target="../slideLayouts/slideLayout1243.xml"/><Relationship Id="rId4" Type="http://schemas.openxmlformats.org/officeDocument/2006/relationships/slideLayout" Target="../slideLayouts/slideLayout1237.xml"/><Relationship Id="rId9" Type="http://schemas.openxmlformats.org/officeDocument/2006/relationships/slideLayout" Target="../slideLayouts/slideLayout1242.xml"/></Relationships>
</file>

<file path=ppt/slideMasters/_rels/slideMaster1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2.xml"/><Relationship Id="rId3" Type="http://schemas.openxmlformats.org/officeDocument/2006/relationships/slideLayout" Target="../slideLayouts/slideLayout1247.xml"/><Relationship Id="rId7" Type="http://schemas.openxmlformats.org/officeDocument/2006/relationships/slideLayout" Target="../slideLayouts/slideLayout1251.xml"/><Relationship Id="rId12" Type="http://schemas.openxmlformats.org/officeDocument/2006/relationships/theme" Target="../theme/theme115.xml"/><Relationship Id="rId2" Type="http://schemas.openxmlformats.org/officeDocument/2006/relationships/slideLayout" Target="../slideLayouts/slideLayout1246.xml"/><Relationship Id="rId1" Type="http://schemas.openxmlformats.org/officeDocument/2006/relationships/slideLayout" Target="../slideLayouts/slideLayout1245.xml"/><Relationship Id="rId6" Type="http://schemas.openxmlformats.org/officeDocument/2006/relationships/slideLayout" Target="../slideLayouts/slideLayout1250.xml"/><Relationship Id="rId11" Type="http://schemas.openxmlformats.org/officeDocument/2006/relationships/slideLayout" Target="../slideLayouts/slideLayout1255.xml"/><Relationship Id="rId5" Type="http://schemas.openxmlformats.org/officeDocument/2006/relationships/slideLayout" Target="../slideLayouts/slideLayout1249.xml"/><Relationship Id="rId10" Type="http://schemas.openxmlformats.org/officeDocument/2006/relationships/slideLayout" Target="../slideLayouts/slideLayout1254.xml"/><Relationship Id="rId4" Type="http://schemas.openxmlformats.org/officeDocument/2006/relationships/slideLayout" Target="../slideLayouts/slideLayout1248.xml"/><Relationship Id="rId9" Type="http://schemas.openxmlformats.org/officeDocument/2006/relationships/slideLayout" Target="../slideLayouts/slideLayout1253.xml"/></Relationships>
</file>

<file path=ppt/slideMasters/_rels/slideMaster1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3.xml"/><Relationship Id="rId3" Type="http://schemas.openxmlformats.org/officeDocument/2006/relationships/slideLayout" Target="../slideLayouts/slideLayout1258.xml"/><Relationship Id="rId7" Type="http://schemas.openxmlformats.org/officeDocument/2006/relationships/slideLayout" Target="../slideLayouts/slideLayout1262.xml"/><Relationship Id="rId12" Type="http://schemas.openxmlformats.org/officeDocument/2006/relationships/theme" Target="../theme/theme116.xml"/><Relationship Id="rId2" Type="http://schemas.openxmlformats.org/officeDocument/2006/relationships/slideLayout" Target="../slideLayouts/slideLayout1257.xml"/><Relationship Id="rId1" Type="http://schemas.openxmlformats.org/officeDocument/2006/relationships/slideLayout" Target="../slideLayouts/slideLayout1256.xml"/><Relationship Id="rId6" Type="http://schemas.openxmlformats.org/officeDocument/2006/relationships/slideLayout" Target="../slideLayouts/slideLayout1261.xml"/><Relationship Id="rId11" Type="http://schemas.openxmlformats.org/officeDocument/2006/relationships/slideLayout" Target="../slideLayouts/slideLayout1266.xml"/><Relationship Id="rId5" Type="http://schemas.openxmlformats.org/officeDocument/2006/relationships/slideLayout" Target="../slideLayouts/slideLayout1260.xml"/><Relationship Id="rId10" Type="http://schemas.openxmlformats.org/officeDocument/2006/relationships/slideLayout" Target="../slideLayouts/slideLayout1265.xml"/><Relationship Id="rId4" Type="http://schemas.openxmlformats.org/officeDocument/2006/relationships/slideLayout" Target="../slideLayouts/slideLayout1259.xml"/><Relationship Id="rId9" Type="http://schemas.openxmlformats.org/officeDocument/2006/relationships/slideLayout" Target="../slideLayouts/slideLayout1264.xml"/></Relationships>
</file>

<file path=ppt/slideMasters/_rels/slideMaster1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4.xml"/><Relationship Id="rId3" Type="http://schemas.openxmlformats.org/officeDocument/2006/relationships/slideLayout" Target="../slideLayouts/slideLayout1269.xml"/><Relationship Id="rId7" Type="http://schemas.openxmlformats.org/officeDocument/2006/relationships/slideLayout" Target="../slideLayouts/slideLayout1273.xml"/><Relationship Id="rId12" Type="http://schemas.openxmlformats.org/officeDocument/2006/relationships/theme" Target="../theme/theme117.xml"/><Relationship Id="rId2" Type="http://schemas.openxmlformats.org/officeDocument/2006/relationships/slideLayout" Target="../slideLayouts/slideLayout1268.xml"/><Relationship Id="rId1" Type="http://schemas.openxmlformats.org/officeDocument/2006/relationships/slideLayout" Target="../slideLayouts/slideLayout1267.xml"/><Relationship Id="rId6" Type="http://schemas.openxmlformats.org/officeDocument/2006/relationships/slideLayout" Target="../slideLayouts/slideLayout1272.xml"/><Relationship Id="rId11" Type="http://schemas.openxmlformats.org/officeDocument/2006/relationships/slideLayout" Target="../slideLayouts/slideLayout1277.xml"/><Relationship Id="rId5" Type="http://schemas.openxmlformats.org/officeDocument/2006/relationships/slideLayout" Target="../slideLayouts/slideLayout1271.xml"/><Relationship Id="rId10" Type="http://schemas.openxmlformats.org/officeDocument/2006/relationships/slideLayout" Target="../slideLayouts/slideLayout1276.xml"/><Relationship Id="rId4" Type="http://schemas.openxmlformats.org/officeDocument/2006/relationships/slideLayout" Target="../slideLayouts/slideLayout1270.xml"/><Relationship Id="rId9" Type="http://schemas.openxmlformats.org/officeDocument/2006/relationships/slideLayout" Target="../slideLayouts/slideLayout1275.xml"/></Relationships>
</file>

<file path=ppt/slideMasters/_rels/slideMaster1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5.xml"/><Relationship Id="rId3" Type="http://schemas.openxmlformats.org/officeDocument/2006/relationships/slideLayout" Target="../slideLayouts/slideLayout1280.xml"/><Relationship Id="rId7" Type="http://schemas.openxmlformats.org/officeDocument/2006/relationships/slideLayout" Target="../slideLayouts/slideLayout1284.xml"/><Relationship Id="rId12" Type="http://schemas.openxmlformats.org/officeDocument/2006/relationships/theme" Target="../theme/theme118.xml"/><Relationship Id="rId2" Type="http://schemas.openxmlformats.org/officeDocument/2006/relationships/slideLayout" Target="../slideLayouts/slideLayout1279.xml"/><Relationship Id="rId1" Type="http://schemas.openxmlformats.org/officeDocument/2006/relationships/slideLayout" Target="../slideLayouts/slideLayout1278.xml"/><Relationship Id="rId6" Type="http://schemas.openxmlformats.org/officeDocument/2006/relationships/slideLayout" Target="../slideLayouts/slideLayout1283.xml"/><Relationship Id="rId11" Type="http://schemas.openxmlformats.org/officeDocument/2006/relationships/slideLayout" Target="../slideLayouts/slideLayout1288.xml"/><Relationship Id="rId5" Type="http://schemas.openxmlformats.org/officeDocument/2006/relationships/slideLayout" Target="../slideLayouts/slideLayout1282.xml"/><Relationship Id="rId10" Type="http://schemas.openxmlformats.org/officeDocument/2006/relationships/slideLayout" Target="../slideLayouts/slideLayout1287.xml"/><Relationship Id="rId4" Type="http://schemas.openxmlformats.org/officeDocument/2006/relationships/slideLayout" Target="../slideLayouts/slideLayout1281.xml"/><Relationship Id="rId9" Type="http://schemas.openxmlformats.org/officeDocument/2006/relationships/slideLayout" Target="../slideLayouts/slideLayout1286.xml"/></Relationships>
</file>

<file path=ppt/slideMasters/_rels/slideMaster1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6.xml"/><Relationship Id="rId3" Type="http://schemas.openxmlformats.org/officeDocument/2006/relationships/slideLayout" Target="../slideLayouts/slideLayout1291.xml"/><Relationship Id="rId7" Type="http://schemas.openxmlformats.org/officeDocument/2006/relationships/slideLayout" Target="../slideLayouts/slideLayout1295.xml"/><Relationship Id="rId12" Type="http://schemas.openxmlformats.org/officeDocument/2006/relationships/theme" Target="../theme/theme119.xml"/><Relationship Id="rId2" Type="http://schemas.openxmlformats.org/officeDocument/2006/relationships/slideLayout" Target="../slideLayouts/slideLayout1290.xml"/><Relationship Id="rId1" Type="http://schemas.openxmlformats.org/officeDocument/2006/relationships/slideLayout" Target="../slideLayouts/slideLayout1289.xml"/><Relationship Id="rId6" Type="http://schemas.openxmlformats.org/officeDocument/2006/relationships/slideLayout" Target="../slideLayouts/slideLayout1294.xml"/><Relationship Id="rId11" Type="http://schemas.openxmlformats.org/officeDocument/2006/relationships/slideLayout" Target="../slideLayouts/slideLayout1299.xml"/><Relationship Id="rId5" Type="http://schemas.openxmlformats.org/officeDocument/2006/relationships/slideLayout" Target="../slideLayouts/slideLayout1293.xml"/><Relationship Id="rId10" Type="http://schemas.openxmlformats.org/officeDocument/2006/relationships/slideLayout" Target="../slideLayouts/slideLayout1298.xml"/><Relationship Id="rId4" Type="http://schemas.openxmlformats.org/officeDocument/2006/relationships/slideLayout" Target="../slideLayouts/slideLayout1292.xml"/><Relationship Id="rId9" Type="http://schemas.openxmlformats.org/officeDocument/2006/relationships/slideLayout" Target="../slideLayouts/slideLayout1297.xml"/></Relationships>
</file>

<file path=ppt/slideMasters/_rels/slideMaster1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7.xml"/><Relationship Id="rId3" Type="http://schemas.openxmlformats.org/officeDocument/2006/relationships/slideLayout" Target="../slideLayouts/slideLayout1302.xml"/><Relationship Id="rId7" Type="http://schemas.openxmlformats.org/officeDocument/2006/relationships/slideLayout" Target="../slideLayouts/slideLayout1306.xml"/><Relationship Id="rId12" Type="http://schemas.openxmlformats.org/officeDocument/2006/relationships/theme" Target="../theme/theme120.xml"/><Relationship Id="rId2" Type="http://schemas.openxmlformats.org/officeDocument/2006/relationships/slideLayout" Target="../slideLayouts/slideLayout1301.xml"/><Relationship Id="rId1" Type="http://schemas.openxmlformats.org/officeDocument/2006/relationships/slideLayout" Target="../slideLayouts/slideLayout1300.xml"/><Relationship Id="rId6" Type="http://schemas.openxmlformats.org/officeDocument/2006/relationships/slideLayout" Target="../slideLayouts/slideLayout1305.xml"/><Relationship Id="rId11" Type="http://schemas.openxmlformats.org/officeDocument/2006/relationships/slideLayout" Target="../slideLayouts/slideLayout1310.xml"/><Relationship Id="rId5" Type="http://schemas.openxmlformats.org/officeDocument/2006/relationships/slideLayout" Target="../slideLayouts/slideLayout1304.xml"/><Relationship Id="rId10" Type="http://schemas.openxmlformats.org/officeDocument/2006/relationships/slideLayout" Target="../slideLayouts/slideLayout1309.xml"/><Relationship Id="rId4" Type="http://schemas.openxmlformats.org/officeDocument/2006/relationships/slideLayout" Target="../slideLayouts/slideLayout1303.xml"/><Relationship Id="rId9" Type="http://schemas.openxmlformats.org/officeDocument/2006/relationships/slideLayout" Target="../slideLayouts/slideLayout1308.xml"/></Relationships>
</file>

<file path=ppt/slideMasters/_rels/slideMaster1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8.xml"/><Relationship Id="rId3" Type="http://schemas.openxmlformats.org/officeDocument/2006/relationships/slideLayout" Target="../slideLayouts/slideLayout1313.xml"/><Relationship Id="rId7" Type="http://schemas.openxmlformats.org/officeDocument/2006/relationships/slideLayout" Target="../slideLayouts/slideLayout1317.xml"/><Relationship Id="rId12" Type="http://schemas.openxmlformats.org/officeDocument/2006/relationships/theme" Target="../theme/theme121.xml"/><Relationship Id="rId2" Type="http://schemas.openxmlformats.org/officeDocument/2006/relationships/slideLayout" Target="../slideLayouts/slideLayout1312.xml"/><Relationship Id="rId1" Type="http://schemas.openxmlformats.org/officeDocument/2006/relationships/slideLayout" Target="../slideLayouts/slideLayout1311.xml"/><Relationship Id="rId6" Type="http://schemas.openxmlformats.org/officeDocument/2006/relationships/slideLayout" Target="../slideLayouts/slideLayout1316.xml"/><Relationship Id="rId11" Type="http://schemas.openxmlformats.org/officeDocument/2006/relationships/slideLayout" Target="../slideLayouts/slideLayout1321.xml"/><Relationship Id="rId5" Type="http://schemas.openxmlformats.org/officeDocument/2006/relationships/slideLayout" Target="../slideLayouts/slideLayout1315.xml"/><Relationship Id="rId10" Type="http://schemas.openxmlformats.org/officeDocument/2006/relationships/slideLayout" Target="../slideLayouts/slideLayout1320.xml"/><Relationship Id="rId4" Type="http://schemas.openxmlformats.org/officeDocument/2006/relationships/slideLayout" Target="../slideLayouts/slideLayout1314.xml"/><Relationship Id="rId9" Type="http://schemas.openxmlformats.org/officeDocument/2006/relationships/slideLayout" Target="../slideLayouts/slideLayout1319.xml"/></Relationships>
</file>

<file path=ppt/slideMasters/_rels/slideMaster1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2.xml"/><Relationship Id="rId1" Type="http://schemas.openxmlformats.org/officeDocument/2006/relationships/slideLayout" Target="../slideLayouts/slideLayout13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Marcador de título"/>
          <p:cNvSpPr>
            <a:spLocks noGrp="1"/>
          </p:cNvSpPr>
          <p:nvPr>
            <p:ph type="title"/>
          </p:nvPr>
        </p:nvSpPr>
        <p:spPr bwMode="auto">
          <a:xfrm>
            <a:off x="385207" y="206375"/>
            <a:ext cx="6933724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título del patrón</a:t>
            </a:r>
            <a:endParaRPr lang="es-ES_tradnl" altLang="es-ES_tradnl" smtClean="0"/>
          </a:p>
        </p:txBody>
      </p:sp>
      <p:sp>
        <p:nvSpPr>
          <p:cNvPr id="819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385207" y="1200163"/>
            <a:ext cx="6933724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texto del patrón</a:t>
            </a:r>
          </a:p>
          <a:p>
            <a:pPr lvl="1"/>
            <a:r>
              <a:rPr lang="es-ES" altLang="es-ES_tradnl" smtClean="0"/>
              <a:t>Segundo nivel</a:t>
            </a:r>
          </a:p>
          <a:p>
            <a:pPr lvl="2"/>
            <a:r>
              <a:rPr lang="es-ES" altLang="es-ES_tradnl" smtClean="0"/>
              <a:t>Tercer nivel</a:t>
            </a:r>
          </a:p>
          <a:p>
            <a:pPr lvl="3"/>
            <a:r>
              <a:rPr lang="es-ES" altLang="es-ES_tradnl" smtClean="0"/>
              <a:t>Cuarto nivel</a:t>
            </a:r>
          </a:p>
          <a:p>
            <a:pPr lvl="4"/>
            <a:r>
              <a:rPr lang="es-ES" altLang="es-ES_tradnl" smtClean="0"/>
              <a:t>Quinto nivel</a:t>
            </a:r>
            <a:endParaRPr lang="es-ES_tradnl" alt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76"/>
            <a:ext cx="1797632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9153BB87-AE8E-483B-ACDC-CC2CF3405D9D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76"/>
            <a:ext cx="2439644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76"/>
            <a:ext cx="1797632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B4D22D91-A5D7-4F8F-B75F-3E696E0BB79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852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3BB87-AE8E-483B-ACDC-CC2CF3405D9D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22D91-A5D7-4F8F-B75F-3E696E0BB79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059712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39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11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268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359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57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228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316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98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2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616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933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  <p:sldLayoutId id="2147483881" r:id="rId9"/>
    <p:sldLayoutId id="2147483882" r:id="rId10"/>
    <p:sldLayoutId id="21474838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58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4907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50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  <p:sldLayoutId id="2147483918" r:id="rId10"/>
    <p:sldLayoutId id="21474839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69EC8-D252-408A-A3D5-8557FB0041E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3229F-2D66-455E-97FB-7970219E9BE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021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513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248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63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883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082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84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3" r:id="rId1"/>
    <p:sldLayoutId id="2147483994" r:id="rId2"/>
    <p:sldLayoutId id="2147483995" r:id="rId3"/>
    <p:sldLayoutId id="2147483996" r:id="rId4"/>
    <p:sldLayoutId id="2147483997" r:id="rId5"/>
    <p:sldLayoutId id="2147483998" r:id="rId6"/>
    <p:sldLayoutId id="2147483999" r:id="rId7"/>
    <p:sldLayoutId id="2147484000" r:id="rId8"/>
    <p:sldLayoutId id="2147484001" r:id="rId9"/>
    <p:sldLayoutId id="2147484002" r:id="rId10"/>
    <p:sldLayoutId id="21474840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DC65-5C19-4E20-B065-34976382814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83FFA-90D1-449C-BB0D-4B032D70D60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750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9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7" r:id="rId1"/>
    <p:sldLayoutId id="2147484018" r:id="rId2"/>
    <p:sldLayoutId id="2147484019" r:id="rId3"/>
    <p:sldLayoutId id="2147484020" r:id="rId4"/>
    <p:sldLayoutId id="2147484021" r:id="rId5"/>
    <p:sldLayoutId id="2147484022" r:id="rId6"/>
    <p:sldLayoutId id="2147484023" r:id="rId7"/>
    <p:sldLayoutId id="2147484024" r:id="rId8"/>
    <p:sldLayoutId id="2147484025" r:id="rId9"/>
    <p:sldLayoutId id="2147484026" r:id="rId10"/>
    <p:sldLayoutId id="21474840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979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616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1" r:id="rId1"/>
    <p:sldLayoutId id="2147484042" r:id="rId2"/>
    <p:sldLayoutId id="2147484043" r:id="rId3"/>
    <p:sldLayoutId id="2147484044" r:id="rId4"/>
    <p:sldLayoutId id="2147484045" r:id="rId5"/>
    <p:sldLayoutId id="2147484046" r:id="rId6"/>
    <p:sldLayoutId id="2147484047" r:id="rId7"/>
    <p:sldLayoutId id="2147484048" r:id="rId8"/>
    <p:sldLayoutId id="2147484049" r:id="rId9"/>
    <p:sldLayoutId id="2147484050" r:id="rId10"/>
    <p:sldLayoutId id="21474840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6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99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5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2" r:id="rId8"/>
    <p:sldLayoutId id="2147484073" r:id="rId9"/>
    <p:sldLayoutId id="2147484074" r:id="rId10"/>
    <p:sldLayoutId id="21474840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359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  <p:sldLayoutId id="2147484078" r:id="rId2"/>
    <p:sldLayoutId id="2147484079" r:id="rId3"/>
    <p:sldLayoutId id="2147484080" r:id="rId4"/>
    <p:sldLayoutId id="2147484081" r:id="rId5"/>
    <p:sldLayoutId id="2147484082" r:id="rId6"/>
    <p:sldLayoutId id="2147484083" r:id="rId7"/>
    <p:sldLayoutId id="2147484084" r:id="rId8"/>
    <p:sldLayoutId id="2147484085" r:id="rId9"/>
    <p:sldLayoutId id="2147484086" r:id="rId10"/>
    <p:sldLayoutId id="21474840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419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0" r:id="rId2"/>
    <p:sldLayoutId id="2147484091" r:id="rId3"/>
    <p:sldLayoutId id="2147484092" r:id="rId4"/>
    <p:sldLayoutId id="2147484093" r:id="rId5"/>
    <p:sldLayoutId id="2147484094" r:id="rId6"/>
    <p:sldLayoutId id="2147484095" r:id="rId7"/>
    <p:sldLayoutId id="2147484096" r:id="rId8"/>
    <p:sldLayoutId id="2147484097" r:id="rId9"/>
    <p:sldLayoutId id="2147484098" r:id="rId10"/>
    <p:sldLayoutId id="214748409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725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  <p:sldLayoutId id="2147484102" r:id="rId2"/>
    <p:sldLayoutId id="2147484103" r:id="rId3"/>
    <p:sldLayoutId id="2147484104" r:id="rId4"/>
    <p:sldLayoutId id="2147484105" r:id="rId5"/>
    <p:sldLayoutId id="2147484106" r:id="rId6"/>
    <p:sldLayoutId id="2147484107" r:id="rId7"/>
    <p:sldLayoutId id="2147484108" r:id="rId8"/>
    <p:sldLayoutId id="2147484109" r:id="rId9"/>
    <p:sldLayoutId id="2147484110" r:id="rId10"/>
    <p:sldLayoutId id="214748411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548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457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6076E-B6DE-4F89-A6AF-AD6DE9DFD26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B2559-305C-4BFE-824A-025AF19AF1F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49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9" r:id="rId1"/>
    <p:sldLayoutId id="2147484150" r:id="rId2"/>
    <p:sldLayoutId id="2147484151" r:id="rId3"/>
    <p:sldLayoutId id="2147484152" r:id="rId4"/>
    <p:sldLayoutId id="2147484153" r:id="rId5"/>
    <p:sldLayoutId id="2147484154" r:id="rId6"/>
    <p:sldLayoutId id="2147484155" r:id="rId7"/>
    <p:sldLayoutId id="2147484156" r:id="rId8"/>
    <p:sldLayoutId id="2147484157" r:id="rId9"/>
    <p:sldLayoutId id="2147484158" r:id="rId10"/>
    <p:sldLayoutId id="21474841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719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718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3" r:id="rId1"/>
    <p:sldLayoutId id="2147484174" r:id="rId2"/>
    <p:sldLayoutId id="2147484175" r:id="rId3"/>
    <p:sldLayoutId id="2147484176" r:id="rId4"/>
    <p:sldLayoutId id="2147484177" r:id="rId5"/>
    <p:sldLayoutId id="2147484178" r:id="rId6"/>
    <p:sldLayoutId id="2147484179" r:id="rId7"/>
    <p:sldLayoutId id="2147484180" r:id="rId8"/>
    <p:sldLayoutId id="2147484181" r:id="rId9"/>
    <p:sldLayoutId id="2147484182" r:id="rId10"/>
    <p:sldLayoutId id="21474841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9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5085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97" r:id="rId1"/>
    <p:sldLayoutId id="2147484198" r:id="rId2"/>
    <p:sldLayoutId id="2147484199" r:id="rId3"/>
    <p:sldLayoutId id="2147484200" r:id="rId4"/>
    <p:sldLayoutId id="2147484201" r:id="rId5"/>
    <p:sldLayoutId id="2147484202" r:id="rId6"/>
    <p:sldLayoutId id="2147484203" r:id="rId7"/>
    <p:sldLayoutId id="2147484204" r:id="rId8"/>
    <p:sldLayoutId id="2147484205" r:id="rId9"/>
    <p:sldLayoutId id="2147484206" r:id="rId10"/>
    <p:sldLayoutId id="21474842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AD628-3F96-4286-87A4-8F43E7C5A8D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51F3B-4D9C-434A-B07B-C0FAED64C6C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56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9" r:id="rId1"/>
    <p:sldLayoutId id="2147484210" r:id="rId2"/>
    <p:sldLayoutId id="2147484211" r:id="rId3"/>
    <p:sldLayoutId id="2147484212" r:id="rId4"/>
    <p:sldLayoutId id="2147484213" r:id="rId5"/>
    <p:sldLayoutId id="2147484214" r:id="rId6"/>
    <p:sldLayoutId id="2147484215" r:id="rId7"/>
    <p:sldLayoutId id="2147484216" r:id="rId8"/>
    <p:sldLayoutId id="2147484217" r:id="rId9"/>
    <p:sldLayoutId id="2147484218" r:id="rId10"/>
    <p:sldLayoutId id="21474842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148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1" r:id="rId1"/>
    <p:sldLayoutId id="2147484222" r:id="rId2"/>
    <p:sldLayoutId id="2147484223" r:id="rId3"/>
    <p:sldLayoutId id="2147484224" r:id="rId4"/>
    <p:sldLayoutId id="2147484225" r:id="rId5"/>
    <p:sldLayoutId id="2147484226" r:id="rId6"/>
    <p:sldLayoutId id="2147484227" r:id="rId7"/>
    <p:sldLayoutId id="2147484228" r:id="rId8"/>
    <p:sldLayoutId id="2147484229" r:id="rId9"/>
    <p:sldLayoutId id="2147484230" r:id="rId10"/>
    <p:sldLayoutId id="21474842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45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3" r:id="rId1"/>
    <p:sldLayoutId id="2147484234" r:id="rId2"/>
    <p:sldLayoutId id="2147484235" r:id="rId3"/>
    <p:sldLayoutId id="2147484236" r:id="rId4"/>
    <p:sldLayoutId id="2147484237" r:id="rId5"/>
    <p:sldLayoutId id="2147484238" r:id="rId6"/>
    <p:sldLayoutId id="2147484239" r:id="rId7"/>
    <p:sldLayoutId id="2147484240" r:id="rId8"/>
    <p:sldLayoutId id="2147484241" r:id="rId9"/>
    <p:sldLayoutId id="2147484242" r:id="rId10"/>
    <p:sldLayoutId id="21474842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2855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45" r:id="rId1"/>
    <p:sldLayoutId id="2147484246" r:id="rId2"/>
    <p:sldLayoutId id="2147484247" r:id="rId3"/>
    <p:sldLayoutId id="2147484248" r:id="rId4"/>
    <p:sldLayoutId id="2147484249" r:id="rId5"/>
    <p:sldLayoutId id="2147484250" r:id="rId6"/>
    <p:sldLayoutId id="2147484251" r:id="rId7"/>
    <p:sldLayoutId id="2147484252" r:id="rId8"/>
    <p:sldLayoutId id="2147484253" r:id="rId9"/>
    <p:sldLayoutId id="2147484254" r:id="rId10"/>
    <p:sldLayoutId id="21474842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19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3235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69" r:id="rId1"/>
    <p:sldLayoutId id="2147484270" r:id="rId2"/>
    <p:sldLayoutId id="2147484271" r:id="rId3"/>
    <p:sldLayoutId id="2147484272" r:id="rId4"/>
    <p:sldLayoutId id="2147484273" r:id="rId5"/>
    <p:sldLayoutId id="2147484274" r:id="rId6"/>
    <p:sldLayoutId id="2147484275" r:id="rId7"/>
    <p:sldLayoutId id="2147484276" r:id="rId8"/>
    <p:sldLayoutId id="2147484277" r:id="rId9"/>
    <p:sldLayoutId id="2147484278" r:id="rId10"/>
    <p:sldLayoutId id="21474842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8162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81" r:id="rId1"/>
    <p:sldLayoutId id="2147484282" r:id="rId2"/>
    <p:sldLayoutId id="2147484283" r:id="rId3"/>
    <p:sldLayoutId id="2147484284" r:id="rId4"/>
    <p:sldLayoutId id="2147484285" r:id="rId5"/>
    <p:sldLayoutId id="2147484286" r:id="rId6"/>
    <p:sldLayoutId id="2147484287" r:id="rId7"/>
    <p:sldLayoutId id="2147484288" r:id="rId8"/>
    <p:sldLayoutId id="2147484289" r:id="rId9"/>
    <p:sldLayoutId id="2147484290" r:id="rId10"/>
    <p:sldLayoutId id="21474842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8600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93" r:id="rId1"/>
    <p:sldLayoutId id="2147484294" r:id="rId2"/>
    <p:sldLayoutId id="2147484295" r:id="rId3"/>
    <p:sldLayoutId id="2147484296" r:id="rId4"/>
    <p:sldLayoutId id="2147484297" r:id="rId5"/>
    <p:sldLayoutId id="2147484298" r:id="rId6"/>
    <p:sldLayoutId id="2147484299" r:id="rId7"/>
    <p:sldLayoutId id="2147484300" r:id="rId8"/>
    <p:sldLayoutId id="2147484301" r:id="rId9"/>
    <p:sldLayoutId id="2147484302" r:id="rId10"/>
    <p:sldLayoutId id="21474843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7090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05" r:id="rId1"/>
    <p:sldLayoutId id="2147484306" r:id="rId2"/>
    <p:sldLayoutId id="2147484307" r:id="rId3"/>
    <p:sldLayoutId id="2147484308" r:id="rId4"/>
    <p:sldLayoutId id="2147484309" r:id="rId5"/>
    <p:sldLayoutId id="2147484310" r:id="rId6"/>
    <p:sldLayoutId id="2147484311" r:id="rId7"/>
    <p:sldLayoutId id="2147484312" r:id="rId8"/>
    <p:sldLayoutId id="2147484313" r:id="rId9"/>
    <p:sldLayoutId id="2147484314" r:id="rId10"/>
    <p:sldLayoutId id="21474843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4058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19" r:id="rId3"/>
    <p:sldLayoutId id="2147484320" r:id="rId4"/>
    <p:sldLayoutId id="2147484321" r:id="rId5"/>
    <p:sldLayoutId id="2147484322" r:id="rId6"/>
    <p:sldLayoutId id="2147484323" r:id="rId7"/>
    <p:sldLayoutId id="2147484324" r:id="rId8"/>
    <p:sldLayoutId id="2147484325" r:id="rId9"/>
    <p:sldLayoutId id="2147484326" r:id="rId10"/>
    <p:sldLayoutId id="21474843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4400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29" r:id="rId1"/>
    <p:sldLayoutId id="2147484330" r:id="rId2"/>
    <p:sldLayoutId id="2147484331" r:id="rId3"/>
    <p:sldLayoutId id="2147484332" r:id="rId4"/>
    <p:sldLayoutId id="2147484333" r:id="rId5"/>
    <p:sldLayoutId id="2147484334" r:id="rId6"/>
    <p:sldLayoutId id="2147484335" r:id="rId7"/>
    <p:sldLayoutId id="2147484336" r:id="rId8"/>
    <p:sldLayoutId id="2147484337" r:id="rId9"/>
    <p:sldLayoutId id="2147484338" r:id="rId10"/>
    <p:sldLayoutId id="21474843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3536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41" r:id="rId1"/>
    <p:sldLayoutId id="2147484342" r:id="rId2"/>
    <p:sldLayoutId id="2147484343" r:id="rId3"/>
    <p:sldLayoutId id="2147484344" r:id="rId4"/>
    <p:sldLayoutId id="2147484345" r:id="rId5"/>
    <p:sldLayoutId id="2147484346" r:id="rId6"/>
    <p:sldLayoutId id="2147484347" r:id="rId7"/>
    <p:sldLayoutId id="2147484348" r:id="rId8"/>
    <p:sldLayoutId id="2147484349" r:id="rId9"/>
    <p:sldLayoutId id="2147484350" r:id="rId10"/>
    <p:sldLayoutId id="21474843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4213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53" r:id="rId1"/>
    <p:sldLayoutId id="2147484354" r:id="rId2"/>
    <p:sldLayoutId id="2147484355" r:id="rId3"/>
    <p:sldLayoutId id="2147484356" r:id="rId4"/>
    <p:sldLayoutId id="2147484357" r:id="rId5"/>
    <p:sldLayoutId id="2147484358" r:id="rId6"/>
    <p:sldLayoutId id="2147484359" r:id="rId7"/>
    <p:sldLayoutId id="2147484360" r:id="rId8"/>
    <p:sldLayoutId id="2147484361" r:id="rId9"/>
    <p:sldLayoutId id="2147484362" r:id="rId10"/>
    <p:sldLayoutId id="21474843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735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5" r:id="rId1"/>
    <p:sldLayoutId id="2147484366" r:id="rId2"/>
    <p:sldLayoutId id="2147484367" r:id="rId3"/>
    <p:sldLayoutId id="2147484368" r:id="rId4"/>
    <p:sldLayoutId id="2147484369" r:id="rId5"/>
    <p:sldLayoutId id="2147484370" r:id="rId6"/>
    <p:sldLayoutId id="2147484371" r:id="rId7"/>
    <p:sldLayoutId id="2147484372" r:id="rId8"/>
    <p:sldLayoutId id="2147484373" r:id="rId9"/>
    <p:sldLayoutId id="2147484374" r:id="rId10"/>
    <p:sldLayoutId id="21474843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09EE6-46DD-413E-A5DC-6387F5F5503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3D993-65A4-45BC-9463-45F06A5A8B76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8286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77" r:id="rId1"/>
    <p:sldLayoutId id="2147484378" r:id="rId2"/>
    <p:sldLayoutId id="2147484379" r:id="rId3"/>
    <p:sldLayoutId id="2147484380" r:id="rId4"/>
    <p:sldLayoutId id="2147484381" r:id="rId5"/>
    <p:sldLayoutId id="2147484382" r:id="rId6"/>
    <p:sldLayoutId id="2147484383" r:id="rId7"/>
    <p:sldLayoutId id="2147484384" r:id="rId8"/>
    <p:sldLayoutId id="2147484385" r:id="rId9"/>
    <p:sldLayoutId id="2147484386" r:id="rId10"/>
    <p:sldLayoutId id="21474843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5831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89" r:id="rId1"/>
    <p:sldLayoutId id="2147484390" r:id="rId2"/>
    <p:sldLayoutId id="2147484391" r:id="rId3"/>
    <p:sldLayoutId id="2147484392" r:id="rId4"/>
    <p:sldLayoutId id="2147484393" r:id="rId5"/>
    <p:sldLayoutId id="2147484394" r:id="rId6"/>
    <p:sldLayoutId id="2147484395" r:id="rId7"/>
    <p:sldLayoutId id="2147484396" r:id="rId8"/>
    <p:sldLayoutId id="2147484397" r:id="rId9"/>
    <p:sldLayoutId id="2147484398" r:id="rId10"/>
    <p:sldLayoutId id="214748439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558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01" r:id="rId1"/>
    <p:sldLayoutId id="2147484402" r:id="rId2"/>
    <p:sldLayoutId id="2147484403" r:id="rId3"/>
    <p:sldLayoutId id="2147484404" r:id="rId4"/>
    <p:sldLayoutId id="2147484405" r:id="rId5"/>
    <p:sldLayoutId id="2147484406" r:id="rId6"/>
    <p:sldLayoutId id="2147484407" r:id="rId7"/>
    <p:sldLayoutId id="2147484408" r:id="rId8"/>
    <p:sldLayoutId id="2147484409" r:id="rId9"/>
    <p:sldLayoutId id="2147484410" r:id="rId10"/>
    <p:sldLayoutId id="214748441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5740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13" r:id="rId1"/>
    <p:sldLayoutId id="2147484414" r:id="rId2"/>
    <p:sldLayoutId id="2147484415" r:id="rId3"/>
    <p:sldLayoutId id="2147484416" r:id="rId4"/>
    <p:sldLayoutId id="2147484417" r:id="rId5"/>
    <p:sldLayoutId id="2147484418" r:id="rId6"/>
    <p:sldLayoutId id="2147484419" r:id="rId7"/>
    <p:sldLayoutId id="2147484420" r:id="rId8"/>
    <p:sldLayoutId id="2147484421" r:id="rId9"/>
    <p:sldLayoutId id="2147484422" r:id="rId10"/>
    <p:sldLayoutId id="214748442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279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25" r:id="rId1"/>
    <p:sldLayoutId id="2147484426" r:id="rId2"/>
    <p:sldLayoutId id="2147484427" r:id="rId3"/>
    <p:sldLayoutId id="2147484428" r:id="rId4"/>
    <p:sldLayoutId id="2147484429" r:id="rId5"/>
    <p:sldLayoutId id="2147484430" r:id="rId6"/>
    <p:sldLayoutId id="2147484431" r:id="rId7"/>
    <p:sldLayoutId id="2147484432" r:id="rId8"/>
    <p:sldLayoutId id="2147484433" r:id="rId9"/>
    <p:sldLayoutId id="2147484434" r:id="rId10"/>
    <p:sldLayoutId id="214748443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1491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37" r:id="rId1"/>
    <p:sldLayoutId id="2147484438" r:id="rId2"/>
    <p:sldLayoutId id="2147484439" r:id="rId3"/>
    <p:sldLayoutId id="2147484440" r:id="rId4"/>
    <p:sldLayoutId id="2147484441" r:id="rId5"/>
    <p:sldLayoutId id="2147484442" r:id="rId6"/>
    <p:sldLayoutId id="2147484443" r:id="rId7"/>
    <p:sldLayoutId id="2147484444" r:id="rId8"/>
    <p:sldLayoutId id="2147484445" r:id="rId9"/>
    <p:sldLayoutId id="2147484446" r:id="rId10"/>
    <p:sldLayoutId id="214748444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20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49" r:id="rId1"/>
    <p:sldLayoutId id="2147484450" r:id="rId2"/>
    <p:sldLayoutId id="2147484451" r:id="rId3"/>
    <p:sldLayoutId id="2147484452" r:id="rId4"/>
    <p:sldLayoutId id="2147484453" r:id="rId5"/>
    <p:sldLayoutId id="2147484454" r:id="rId6"/>
    <p:sldLayoutId id="2147484455" r:id="rId7"/>
    <p:sldLayoutId id="2147484456" r:id="rId8"/>
    <p:sldLayoutId id="2147484457" r:id="rId9"/>
    <p:sldLayoutId id="2147484458" r:id="rId10"/>
    <p:sldLayoutId id="21474844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388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61" r:id="rId1"/>
    <p:sldLayoutId id="2147484462" r:id="rId2"/>
    <p:sldLayoutId id="2147484463" r:id="rId3"/>
    <p:sldLayoutId id="2147484464" r:id="rId4"/>
    <p:sldLayoutId id="2147484465" r:id="rId5"/>
    <p:sldLayoutId id="2147484466" r:id="rId6"/>
    <p:sldLayoutId id="2147484467" r:id="rId7"/>
    <p:sldLayoutId id="2147484468" r:id="rId8"/>
    <p:sldLayoutId id="2147484469" r:id="rId9"/>
    <p:sldLayoutId id="2147484470" r:id="rId10"/>
    <p:sldLayoutId id="21474844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46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1527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5" r:id="rId1"/>
    <p:sldLayoutId id="2147484486" r:id="rId2"/>
    <p:sldLayoutId id="2147484487" r:id="rId3"/>
    <p:sldLayoutId id="2147484488" r:id="rId4"/>
    <p:sldLayoutId id="2147484489" r:id="rId5"/>
    <p:sldLayoutId id="2147484490" r:id="rId6"/>
    <p:sldLayoutId id="2147484491" r:id="rId7"/>
    <p:sldLayoutId id="2147484492" r:id="rId8"/>
    <p:sldLayoutId id="2147484493" r:id="rId9"/>
    <p:sldLayoutId id="2147484494" r:id="rId10"/>
    <p:sldLayoutId id="21474844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502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97" r:id="rId1"/>
    <p:sldLayoutId id="2147484498" r:id="rId2"/>
    <p:sldLayoutId id="2147484499" r:id="rId3"/>
    <p:sldLayoutId id="2147484500" r:id="rId4"/>
    <p:sldLayoutId id="2147484501" r:id="rId5"/>
    <p:sldLayoutId id="2147484502" r:id="rId6"/>
    <p:sldLayoutId id="2147484503" r:id="rId7"/>
    <p:sldLayoutId id="2147484504" r:id="rId8"/>
    <p:sldLayoutId id="2147484505" r:id="rId9"/>
    <p:sldLayoutId id="2147484506" r:id="rId10"/>
    <p:sldLayoutId id="21474845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876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9" r:id="rId1"/>
    <p:sldLayoutId id="2147484510" r:id="rId2"/>
    <p:sldLayoutId id="2147484511" r:id="rId3"/>
    <p:sldLayoutId id="2147484512" r:id="rId4"/>
    <p:sldLayoutId id="2147484513" r:id="rId5"/>
    <p:sldLayoutId id="2147484514" r:id="rId6"/>
    <p:sldLayoutId id="2147484515" r:id="rId7"/>
    <p:sldLayoutId id="2147484516" r:id="rId8"/>
    <p:sldLayoutId id="2147484517" r:id="rId9"/>
    <p:sldLayoutId id="2147484518" r:id="rId10"/>
    <p:sldLayoutId id="21474845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616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22" r:id="rId2"/>
    <p:sldLayoutId id="2147484523" r:id="rId3"/>
    <p:sldLayoutId id="2147484524" r:id="rId4"/>
    <p:sldLayoutId id="2147484525" r:id="rId5"/>
    <p:sldLayoutId id="2147484526" r:id="rId6"/>
    <p:sldLayoutId id="2147484527" r:id="rId7"/>
    <p:sldLayoutId id="2147484528" r:id="rId8"/>
    <p:sldLayoutId id="2147484529" r:id="rId9"/>
    <p:sldLayoutId id="2147484530" r:id="rId10"/>
    <p:sldLayoutId id="21474845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0778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33" r:id="rId1"/>
    <p:sldLayoutId id="2147484534" r:id="rId2"/>
    <p:sldLayoutId id="2147484535" r:id="rId3"/>
    <p:sldLayoutId id="2147484536" r:id="rId4"/>
    <p:sldLayoutId id="2147484537" r:id="rId5"/>
    <p:sldLayoutId id="2147484538" r:id="rId6"/>
    <p:sldLayoutId id="2147484539" r:id="rId7"/>
    <p:sldLayoutId id="2147484540" r:id="rId8"/>
    <p:sldLayoutId id="2147484541" r:id="rId9"/>
    <p:sldLayoutId id="2147484542" r:id="rId10"/>
    <p:sldLayoutId id="21474845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444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45" r:id="rId1"/>
    <p:sldLayoutId id="2147484546" r:id="rId2"/>
    <p:sldLayoutId id="2147484547" r:id="rId3"/>
    <p:sldLayoutId id="2147484548" r:id="rId4"/>
    <p:sldLayoutId id="2147484549" r:id="rId5"/>
    <p:sldLayoutId id="2147484550" r:id="rId6"/>
    <p:sldLayoutId id="2147484551" r:id="rId7"/>
    <p:sldLayoutId id="2147484552" r:id="rId8"/>
    <p:sldLayoutId id="2147484553" r:id="rId9"/>
    <p:sldLayoutId id="2147484554" r:id="rId10"/>
    <p:sldLayoutId id="21474845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7894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57" r:id="rId1"/>
    <p:sldLayoutId id="2147484558" r:id="rId2"/>
    <p:sldLayoutId id="2147484559" r:id="rId3"/>
    <p:sldLayoutId id="2147484560" r:id="rId4"/>
    <p:sldLayoutId id="2147484561" r:id="rId5"/>
    <p:sldLayoutId id="2147484562" r:id="rId6"/>
    <p:sldLayoutId id="2147484563" r:id="rId7"/>
    <p:sldLayoutId id="2147484564" r:id="rId8"/>
    <p:sldLayoutId id="2147484565" r:id="rId9"/>
    <p:sldLayoutId id="2147484566" r:id="rId10"/>
    <p:sldLayoutId id="21474845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015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69" r:id="rId1"/>
    <p:sldLayoutId id="2147484570" r:id="rId2"/>
    <p:sldLayoutId id="2147484571" r:id="rId3"/>
    <p:sldLayoutId id="2147484572" r:id="rId4"/>
    <p:sldLayoutId id="2147484573" r:id="rId5"/>
    <p:sldLayoutId id="2147484574" r:id="rId6"/>
    <p:sldLayoutId id="2147484575" r:id="rId7"/>
    <p:sldLayoutId id="2147484576" r:id="rId8"/>
    <p:sldLayoutId id="2147484577" r:id="rId9"/>
    <p:sldLayoutId id="2147484578" r:id="rId10"/>
    <p:sldLayoutId id="21474845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DC65-5C19-4E20-B065-34976382814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83FFA-90D1-449C-BB0D-4B032D70D60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970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1" r:id="rId1"/>
    <p:sldLayoutId id="2147484582" r:id="rId2"/>
    <p:sldLayoutId id="2147484583" r:id="rId3"/>
    <p:sldLayoutId id="2147484584" r:id="rId4"/>
    <p:sldLayoutId id="2147484585" r:id="rId5"/>
    <p:sldLayoutId id="2147484586" r:id="rId6"/>
    <p:sldLayoutId id="2147484587" r:id="rId7"/>
    <p:sldLayoutId id="2147484588" r:id="rId8"/>
    <p:sldLayoutId id="2147484589" r:id="rId9"/>
    <p:sldLayoutId id="2147484590" r:id="rId10"/>
    <p:sldLayoutId id="21474845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5375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93" r:id="rId1"/>
    <p:sldLayoutId id="2147484594" r:id="rId2"/>
    <p:sldLayoutId id="2147484595" r:id="rId3"/>
    <p:sldLayoutId id="2147484596" r:id="rId4"/>
    <p:sldLayoutId id="2147484597" r:id="rId5"/>
    <p:sldLayoutId id="2147484598" r:id="rId6"/>
    <p:sldLayoutId id="2147484599" r:id="rId7"/>
    <p:sldLayoutId id="2147484600" r:id="rId8"/>
    <p:sldLayoutId id="2147484601" r:id="rId9"/>
    <p:sldLayoutId id="2147484602" r:id="rId10"/>
    <p:sldLayoutId id="21474846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1694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05" r:id="rId1"/>
    <p:sldLayoutId id="2147484606" r:id="rId2"/>
    <p:sldLayoutId id="2147484607" r:id="rId3"/>
    <p:sldLayoutId id="2147484608" r:id="rId4"/>
    <p:sldLayoutId id="2147484609" r:id="rId5"/>
    <p:sldLayoutId id="2147484610" r:id="rId6"/>
    <p:sldLayoutId id="2147484611" r:id="rId7"/>
    <p:sldLayoutId id="2147484612" r:id="rId8"/>
    <p:sldLayoutId id="2147484613" r:id="rId9"/>
    <p:sldLayoutId id="2147484614" r:id="rId10"/>
    <p:sldLayoutId id="21474846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8095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17" r:id="rId1"/>
    <p:sldLayoutId id="2147484618" r:id="rId2"/>
    <p:sldLayoutId id="2147484619" r:id="rId3"/>
    <p:sldLayoutId id="2147484620" r:id="rId4"/>
    <p:sldLayoutId id="2147484621" r:id="rId5"/>
    <p:sldLayoutId id="2147484622" r:id="rId6"/>
    <p:sldLayoutId id="2147484623" r:id="rId7"/>
    <p:sldLayoutId id="2147484624" r:id="rId8"/>
    <p:sldLayoutId id="2147484625" r:id="rId9"/>
    <p:sldLayoutId id="2147484626" r:id="rId10"/>
    <p:sldLayoutId id="21474846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29" r:id="rId1"/>
    <p:sldLayoutId id="2147484630" r:id="rId2"/>
    <p:sldLayoutId id="2147484631" r:id="rId3"/>
    <p:sldLayoutId id="2147484632" r:id="rId4"/>
    <p:sldLayoutId id="2147484633" r:id="rId5"/>
    <p:sldLayoutId id="2147484634" r:id="rId6"/>
    <p:sldLayoutId id="2147484635" r:id="rId7"/>
    <p:sldLayoutId id="2147484636" r:id="rId8"/>
    <p:sldLayoutId id="2147484637" r:id="rId9"/>
    <p:sldLayoutId id="2147484638" r:id="rId10"/>
    <p:sldLayoutId id="21474846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033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1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46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47" r:id="rId5"/>
    <p:sldLayoutId id="2147484648" r:id="rId6"/>
    <p:sldLayoutId id="2147484649" r:id="rId7"/>
    <p:sldLayoutId id="2147484650" r:id="rId8"/>
    <p:sldLayoutId id="2147484651" r:id="rId9"/>
    <p:sldLayoutId id="2147484652" r:id="rId10"/>
    <p:sldLayoutId id="214748465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91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55" r:id="rId1"/>
    <p:sldLayoutId id="2147484656" r:id="rId2"/>
    <p:sldLayoutId id="2147484657" r:id="rId3"/>
    <p:sldLayoutId id="2147484658" r:id="rId4"/>
    <p:sldLayoutId id="2147484659" r:id="rId5"/>
    <p:sldLayoutId id="2147484660" r:id="rId6"/>
    <p:sldLayoutId id="2147484661" r:id="rId7"/>
    <p:sldLayoutId id="2147484662" r:id="rId8"/>
    <p:sldLayoutId id="2147484663" r:id="rId9"/>
    <p:sldLayoutId id="2147484664" r:id="rId10"/>
    <p:sldLayoutId id="214748466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1391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67" r:id="rId1"/>
    <p:sldLayoutId id="2147484668" r:id="rId2"/>
    <p:sldLayoutId id="2147484669" r:id="rId3"/>
    <p:sldLayoutId id="2147484670" r:id="rId4"/>
    <p:sldLayoutId id="2147484671" r:id="rId5"/>
    <p:sldLayoutId id="2147484672" r:id="rId6"/>
    <p:sldLayoutId id="2147484673" r:id="rId7"/>
    <p:sldLayoutId id="2147484674" r:id="rId8"/>
    <p:sldLayoutId id="2147484675" r:id="rId9"/>
    <p:sldLayoutId id="2147484676" r:id="rId10"/>
    <p:sldLayoutId id="214748467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6076E-B6DE-4F89-A6AF-AD6DE9DFD26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B2559-305C-4BFE-824A-025AF19AF1F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777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9" r:id="rId1"/>
    <p:sldLayoutId id="2147484680" r:id="rId2"/>
    <p:sldLayoutId id="2147484681" r:id="rId3"/>
    <p:sldLayoutId id="2147484682" r:id="rId4"/>
    <p:sldLayoutId id="2147484683" r:id="rId5"/>
    <p:sldLayoutId id="2147484684" r:id="rId6"/>
    <p:sldLayoutId id="2147484685" r:id="rId7"/>
    <p:sldLayoutId id="2147484686" r:id="rId8"/>
    <p:sldLayoutId id="2147484687" r:id="rId9"/>
    <p:sldLayoutId id="2147484688" r:id="rId10"/>
    <p:sldLayoutId id="214748468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140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91" r:id="rId1"/>
    <p:sldLayoutId id="2147484692" r:id="rId2"/>
    <p:sldLayoutId id="2147484693" r:id="rId3"/>
    <p:sldLayoutId id="2147484694" r:id="rId4"/>
    <p:sldLayoutId id="2147484695" r:id="rId5"/>
    <p:sldLayoutId id="2147484696" r:id="rId6"/>
    <p:sldLayoutId id="2147484697" r:id="rId7"/>
    <p:sldLayoutId id="2147484698" r:id="rId8"/>
    <p:sldLayoutId id="2147484699" r:id="rId9"/>
    <p:sldLayoutId id="2147484700" r:id="rId10"/>
    <p:sldLayoutId id="214748470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46787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03" r:id="rId1"/>
    <p:sldLayoutId id="2147484704" r:id="rId2"/>
    <p:sldLayoutId id="2147484705" r:id="rId3"/>
    <p:sldLayoutId id="2147484706" r:id="rId4"/>
    <p:sldLayoutId id="2147484707" r:id="rId5"/>
    <p:sldLayoutId id="2147484708" r:id="rId6"/>
    <p:sldLayoutId id="2147484709" r:id="rId7"/>
    <p:sldLayoutId id="2147484710" r:id="rId8"/>
    <p:sldLayoutId id="2147484711" r:id="rId9"/>
    <p:sldLayoutId id="2147484712" r:id="rId10"/>
    <p:sldLayoutId id="214748471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06835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15" r:id="rId1"/>
    <p:sldLayoutId id="2147484716" r:id="rId2"/>
    <p:sldLayoutId id="2147484717" r:id="rId3"/>
    <p:sldLayoutId id="2147484718" r:id="rId4"/>
    <p:sldLayoutId id="2147484719" r:id="rId5"/>
    <p:sldLayoutId id="2147484720" r:id="rId6"/>
    <p:sldLayoutId id="2147484721" r:id="rId7"/>
    <p:sldLayoutId id="2147484722" r:id="rId8"/>
    <p:sldLayoutId id="2147484723" r:id="rId9"/>
    <p:sldLayoutId id="2147484724" r:id="rId10"/>
    <p:sldLayoutId id="214748472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4854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27" r:id="rId1"/>
    <p:sldLayoutId id="2147484728" r:id="rId2"/>
    <p:sldLayoutId id="2147484729" r:id="rId3"/>
    <p:sldLayoutId id="2147484730" r:id="rId4"/>
    <p:sldLayoutId id="2147484731" r:id="rId5"/>
    <p:sldLayoutId id="2147484732" r:id="rId6"/>
    <p:sldLayoutId id="2147484733" r:id="rId7"/>
    <p:sldLayoutId id="2147484734" r:id="rId8"/>
    <p:sldLayoutId id="2147484735" r:id="rId9"/>
    <p:sldLayoutId id="2147484736" r:id="rId10"/>
    <p:sldLayoutId id="214748473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51994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39" r:id="rId1"/>
    <p:sldLayoutId id="2147484740" r:id="rId2"/>
    <p:sldLayoutId id="2147484741" r:id="rId3"/>
    <p:sldLayoutId id="2147484742" r:id="rId4"/>
    <p:sldLayoutId id="2147484743" r:id="rId5"/>
    <p:sldLayoutId id="2147484744" r:id="rId6"/>
    <p:sldLayoutId id="2147484745" r:id="rId7"/>
    <p:sldLayoutId id="2147484746" r:id="rId8"/>
    <p:sldLayoutId id="2147484747" r:id="rId9"/>
    <p:sldLayoutId id="2147484748" r:id="rId10"/>
    <p:sldLayoutId id="214748474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779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  <p:sldLayoutId id="2147484753" r:id="rId3"/>
    <p:sldLayoutId id="2147484754" r:id="rId4"/>
    <p:sldLayoutId id="2147484755" r:id="rId5"/>
    <p:sldLayoutId id="2147484756" r:id="rId6"/>
    <p:sldLayoutId id="2147484757" r:id="rId7"/>
    <p:sldLayoutId id="2147484758" r:id="rId8"/>
    <p:sldLayoutId id="2147484759" r:id="rId9"/>
    <p:sldLayoutId id="2147484760" r:id="rId10"/>
    <p:sldLayoutId id="214748476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71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63" r:id="rId1"/>
    <p:sldLayoutId id="2147484764" r:id="rId2"/>
    <p:sldLayoutId id="2147484765" r:id="rId3"/>
    <p:sldLayoutId id="2147484766" r:id="rId4"/>
    <p:sldLayoutId id="2147484767" r:id="rId5"/>
    <p:sldLayoutId id="2147484768" r:id="rId6"/>
    <p:sldLayoutId id="2147484769" r:id="rId7"/>
    <p:sldLayoutId id="2147484770" r:id="rId8"/>
    <p:sldLayoutId id="2147484771" r:id="rId9"/>
    <p:sldLayoutId id="2147484772" r:id="rId10"/>
    <p:sldLayoutId id="214748477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4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75" r:id="rId1"/>
    <p:sldLayoutId id="2147484776" r:id="rId2"/>
    <p:sldLayoutId id="2147484777" r:id="rId3"/>
    <p:sldLayoutId id="2147484778" r:id="rId4"/>
    <p:sldLayoutId id="2147484779" r:id="rId5"/>
    <p:sldLayoutId id="2147484780" r:id="rId6"/>
    <p:sldLayoutId id="2147484781" r:id="rId7"/>
    <p:sldLayoutId id="2147484782" r:id="rId8"/>
    <p:sldLayoutId id="2147484783" r:id="rId9"/>
    <p:sldLayoutId id="2147484784" r:id="rId10"/>
    <p:sldLayoutId id="214748478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99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7" r:id="rId1"/>
    <p:sldLayoutId id="2147484788" r:id="rId2"/>
    <p:sldLayoutId id="2147484789" r:id="rId3"/>
    <p:sldLayoutId id="2147484790" r:id="rId4"/>
    <p:sldLayoutId id="2147484791" r:id="rId5"/>
    <p:sldLayoutId id="2147484792" r:id="rId6"/>
    <p:sldLayoutId id="2147484793" r:id="rId7"/>
    <p:sldLayoutId id="2147484794" r:id="rId8"/>
    <p:sldLayoutId id="2147484795" r:id="rId9"/>
    <p:sldLayoutId id="2147484796" r:id="rId10"/>
    <p:sldLayoutId id="214748479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232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9" r:id="rId1"/>
    <p:sldLayoutId id="2147484800" r:id="rId2"/>
    <p:sldLayoutId id="2147484801" r:id="rId3"/>
    <p:sldLayoutId id="2147484802" r:id="rId4"/>
    <p:sldLayoutId id="2147484803" r:id="rId5"/>
    <p:sldLayoutId id="2147484804" r:id="rId6"/>
    <p:sldLayoutId id="2147484805" r:id="rId7"/>
    <p:sldLayoutId id="2147484806" r:id="rId8"/>
    <p:sldLayoutId id="2147484807" r:id="rId9"/>
    <p:sldLayoutId id="2147484808" r:id="rId10"/>
    <p:sldLayoutId id="214748480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3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1" r:id="rId1"/>
    <p:sldLayoutId id="2147484812" r:id="rId2"/>
    <p:sldLayoutId id="2147484813" r:id="rId3"/>
    <p:sldLayoutId id="2147484814" r:id="rId4"/>
    <p:sldLayoutId id="2147484815" r:id="rId5"/>
    <p:sldLayoutId id="2147484816" r:id="rId6"/>
    <p:sldLayoutId id="2147484817" r:id="rId7"/>
    <p:sldLayoutId id="2147484818" r:id="rId8"/>
    <p:sldLayoutId id="2147484819" r:id="rId9"/>
    <p:sldLayoutId id="2147484820" r:id="rId10"/>
    <p:sldLayoutId id="214748482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23" r:id="rId1"/>
    <p:sldLayoutId id="2147484824" r:id="rId2"/>
    <p:sldLayoutId id="2147484825" r:id="rId3"/>
    <p:sldLayoutId id="2147484826" r:id="rId4"/>
    <p:sldLayoutId id="2147484827" r:id="rId5"/>
    <p:sldLayoutId id="2147484828" r:id="rId6"/>
    <p:sldLayoutId id="2147484829" r:id="rId7"/>
    <p:sldLayoutId id="2147484830" r:id="rId8"/>
    <p:sldLayoutId id="2147484831" r:id="rId9"/>
    <p:sldLayoutId id="2147484832" r:id="rId10"/>
    <p:sldLayoutId id="214748483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12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35" r:id="rId1"/>
    <p:sldLayoutId id="2147484836" r:id="rId2"/>
    <p:sldLayoutId id="2147484837" r:id="rId3"/>
    <p:sldLayoutId id="2147484838" r:id="rId4"/>
    <p:sldLayoutId id="2147484839" r:id="rId5"/>
    <p:sldLayoutId id="2147484840" r:id="rId6"/>
    <p:sldLayoutId id="2147484841" r:id="rId7"/>
    <p:sldLayoutId id="2147484842" r:id="rId8"/>
    <p:sldLayoutId id="2147484843" r:id="rId9"/>
    <p:sldLayoutId id="2147484844" r:id="rId10"/>
    <p:sldLayoutId id="214748484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78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47" r:id="rId1"/>
    <p:sldLayoutId id="2147484848" r:id="rId2"/>
    <p:sldLayoutId id="2147484849" r:id="rId3"/>
    <p:sldLayoutId id="2147484850" r:id="rId4"/>
    <p:sldLayoutId id="2147484851" r:id="rId5"/>
    <p:sldLayoutId id="2147484852" r:id="rId6"/>
    <p:sldLayoutId id="2147484853" r:id="rId7"/>
    <p:sldLayoutId id="2147484854" r:id="rId8"/>
    <p:sldLayoutId id="2147484855" r:id="rId9"/>
    <p:sldLayoutId id="2147484856" r:id="rId10"/>
    <p:sldLayoutId id="214748485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06646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859" r:id="rId1"/>
    <p:sldLayoutId id="2147484860" r:id="rId2"/>
    <p:sldLayoutId id="2147484861" r:id="rId3"/>
    <p:sldLayoutId id="2147484862" r:id="rId4"/>
    <p:sldLayoutId id="2147484863" r:id="rId5"/>
    <p:sldLayoutId id="2147484864" r:id="rId6"/>
    <p:sldLayoutId id="2147484865" r:id="rId7"/>
    <p:sldLayoutId id="2147484866" r:id="rId8"/>
    <p:sldLayoutId id="2147484867" r:id="rId9"/>
    <p:sldLayoutId id="2147484868" r:id="rId10"/>
    <p:sldLayoutId id="214748486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37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71" r:id="rId1"/>
    <p:sldLayoutId id="2147484872" r:id="rId2"/>
    <p:sldLayoutId id="2147484873" r:id="rId3"/>
    <p:sldLayoutId id="2147484874" r:id="rId4"/>
    <p:sldLayoutId id="2147484875" r:id="rId5"/>
    <p:sldLayoutId id="2147484876" r:id="rId6"/>
    <p:sldLayoutId id="2147484877" r:id="rId7"/>
    <p:sldLayoutId id="2147484878" r:id="rId8"/>
    <p:sldLayoutId id="2147484879" r:id="rId9"/>
    <p:sldLayoutId id="2147484880" r:id="rId10"/>
    <p:sldLayoutId id="214748488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/>
          <p:cNvSpPr>
            <a:spLocks noGrp="1"/>
          </p:cNvSpPr>
          <p:nvPr>
            <p:ph type="title"/>
          </p:nvPr>
        </p:nvSpPr>
        <p:spPr bwMode="auto">
          <a:xfrm>
            <a:off x="385207" y="205979"/>
            <a:ext cx="6933724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título del patrón</a:t>
            </a:r>
            <a:endParaRPr lang="es-ES_tradnl" altLang="es-ES_tradnl" smtClean="0"/>
          </a:p>
        </p:txBody>
      </p:sp>
      <p:sp>
        <p:nvSpPr>
          <p:cNvPr id="1741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385207" y="1200151"/>
            <a:ext cx="6933724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texto del patrón</a:t>
            </a:r>
          </a:p>
          <a:p>
            <a:pPr lvl="1"/>
            <a:r>
              <a:rPr lang="es-ES" altLang="es-ES_tradnl" smtClean="0"/>
              <a:t>Segundo nivel</a:t>
            </a:r>
          </a:p>
          <a:p>
            <a:pPr lvl="2"/>
            <a:r>
              <a:rPr lang="es-ES" altLang="es-ES_tradnl" smtClean="0"/>
              <a:t>Tercer nivel</a:t>
            </a:r>
          </a:p>
          <a:p>
            <a:pPr lvl="3"/>
            <a:r>
              <a:rPr lang="es-ES" altLang="es-ES_tradnl" smtClean="0"/>
              <a:t>Cuarto nivel</a:t>
            </a:r>
          </a:p>
          <a:p>
            <a:pPr lvl="4"/>
            <a:r>
              <a:rPr lang="es-ES" altLang="es-ES_tradnl" smtClean="0"/>
              <a:t>Quinto nivel</a:t>
            </a:r>
            <a:endParaRPr lang="es-ES_tradnl" alt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BC623F5F-0610-4387-A9CD-AEC776C3B560}" type="datetimeFigureOut">
              <a:rPr lang="es-ES_tradnl">
                <a:cs typeface="Arial" charset="0"/>
              </a:rPr>
              <a:pPr>
                <a:defRPr/>
              </a:pPr>
              <a:t>22/03/2020</a:t>
            </a:fld>
            <a:endParaRPr lang="es-ES_tradnl">
              <a:cs typeface="Arial" charset="0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_tradnl"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1B184F6-F2A9-4853-B595-59886021481C}" type="slidenum">
              <a:rPr lang="es-ES_tradnl">
                <a:cs typeface="Arial" charset="0"/>
              </a:rPr>
              <a:pPr>
                <a:defRPr/>
              </a:pPr>
              <a:t>‹Nº›</a:t>
            </a:fld>
            <a:endParaRPr lang="es-ES_tradnl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811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83" r:id="rId1"/>
    <p:sldLayoutId id="2147484884" r:id="rId2"/>
    <p:sldLayoutId id="2147484885" r:id="rId3"/>
    <p:sldLayoutId id="2147484886" r:id="rId4"/>
    <p:sldLayoutId id="2147484887" r:id="rId5"/>
    <p:sldLayoutId id="2147484888" r:id="rId6"/>
    <p:sldLayoutId id="2147484889" r:id="rId7"/>
    <p:sldLayoutId id="2147484890" r:id="rId8"/>
    <p:sldLayoutId id="2147484891" r:id="rId9"/>
    <p:sldLayoutId id="2147484892" r:id="rId10"/>
    <p:sldLayoutId id="214748489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808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95" r:id="rId1"/>
    <p:sldLayoutId id="2147484896" r:id="rId2"/>
    <p:sldLayoutId id="2147484897" r:id="rId3"/>
    <p:sldLayoutId id="2147484898" r:id="rId4"/>
    <p:sldLayoutId id="2147484899" r:id="rId5"/>
    <p:sldLayoutId id="2147484900" r:id="rId6"/>
    <p:sldLayoutId id="2147484901" r:id="rId7"/>
    <p:sldLayoutId id="2147484902" r:id="rId8"/>
    <p:sldLayoutId id="2147484903" r:id="rId9"/>
    <p:sldLayoutId id="2147484904" r:id="rId10"/>
    <p:sldLayoutId id="214748490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738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07" r:id="rId1"/>
    <p:sldLayoutId id="2147484908" r:id="rId2"/>
    <p:sldLayoutId id="2147484909" r:id="rId3"/>
    <p:sldLayoutId id="2147484910" r:id="rId4"/>
    <p:sldLayoutId id="2147484911" r:id="rId5"/>
    <p:sldLayoutId id="2147484912" r:id="rId6"/>
    <p:sldLayoutId id="2147484913" r:id="rId7"/>
    <p:sldLayoutId id="2147484914" r:id="rId8"/>
    <p:sldLayoutId id="2147484915" r:id="rId9"/>
    <p:sldLayoutId id="2147484916" r:id="rId10"/>
    <p:sldLayoutId id="214748491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226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19" r:id="rId1"/>
    <p:sldLayoutId id="2147484920" r:id="rId2"/>
    <p:sldLayoutId id="2147484921" r:id="rId3"/>
    <p:sldLayoutId id="2147484922" r:id="rId4"/>
    <p:sldLayoutId id="2147484923" r:id="rId5"/>
    <p:sldLayoutId id="2147484924" r:id="rId6"/>
    <p:sldLayoutId id="2147484925" r:id="rId7"/>
    <p:sldLayoutId id="2147484926" r:id="rId8"/>
    <p:sldLayoutId id="2147484927" r:id="rId9"/>
    <p:sldLayoutId id="2147484928" r:id="rId10"/>
    <p:sldLayoutId id="214748492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26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31" r:id="rId1"/>
    <p:sldLayoutId id="2147484932" r:id="rId2"/>
    <p:sldLayoutId id="2147484933" r:id="rId3"/>
    <p:sldLayoutId id="2147484934" r:id="rId4"/>
    <p:sldLayoutId id="2147484935" r:id="rId5"/>
    <p:sldLayoutId id="2147484936" r:id="rId6"/>
    <p:sldLayoutId id="2147484937" r:id="rId7"/>
    <p:sldLayoutId id="2147484938" r:id="rId8"/>
    <p:sldLayoutId id="2147484939" r:id="rId9"/>
    <p:sldLayoutId id="2147484940" r:id="rId10"/>
    <p:sldLayoutId id="214748494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363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43" r:id="rId1"/>
    <p:sldLayoutId id="2147484944" r:id="rId2"/>
    <p:sldLayoutId id="2147484945" r:id="rId3"/>
    <p:sldLayoutId id="2147484946" r:id="rId4"/>
    <p:sldLayoutId id="2147484947" r:id="rId5"/>
    <p:sldLayoutId id="2147484948" r:id="rId6"/>
    <p:sldLayoutId id="2147484949" r:id="rId7"/>
    <p:sldLayoutId id="2147484950" r:id="rId8"/>
    <p:sldLayoutId id="2147484951" r:id="rId9"/>
    <p:sldLayoutId id="2147484952" r:id="rId10"/>
    <p:sldLayoutId id="214748495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88682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955" r:id="rId1"/>
    <p:sldLayoutId id="2147484956" r:id="rId2"/>
    <p:sldLayoutId id="2147484957" r:id="rId3"/>
    <p:sldLayoutId id="2147484958" r:id="rId4"/>
    <p:sldLayoutId id="2147484959" r:id="rId5"/>
    <p:sldLayoutId id="2147484960" r:id="rId6"/>
    <p:sldLayoutId id="2147484961" r:id="rId7"/>
    <p:sldLayoutId id="2147484962" r:id="rId8"/>
    <p:sldLayoutId id="2147484963" r:id="rId9"/>
    <p:sldLayoutId id="2147484964" r:id="rId10"/>
    <p:sldLayoutId id="214748496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99381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967" r:id="rId1"/>
    <p:sldLayoutId id="2147484968" r:id="rId2"/>
    <p:sldLayoutId id="2147484969" r:id="rId3"/>
    <p:sldLayoutId id="2147484970" r:id="rId4"/>
    <p:sldLayoutId id="2147484971" r:id="rId5"/>
    <p:sldLayoutId id="2147484972" r:id="rId6"/>
    <p:sldLayoutId id="2147484973" r:id="rId7"/>
    <p:sldLayoutId id="2147484974" r:id="rId8"/>
    <p:sldLayoutId id="2147484975" r:id="rId9"/>
    <p:sldLayoutId id="2147484976" r:id="rId10"/>
    <p:sldLayoutId id="214748497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8384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979" r:id="rId1"/>
    <p:sldLayoutId id="2147484980" r:id="rId2"/>
    <p:sldLayoutId id="2147484981" r:id="rId3"/>
    <p:sldLayoutId id="2147484982" r:id="rId4"/>
    <p:sldLayoutId id="2147484983" r:id="rId5"/>
    <p:sldLayoutId id="2147484984" r:id="rId6"/>
    <p:sldLayoutId id="2147484985" r:id="rId7"/>
    <p:sldLayoutId id="2147484986" r:id="rId8"/>
    <p:sldLayoutId id="2147484987" r:id="rId9"/>
    <p:sldLayoutId id="2147484988" r:id="rId10"/>
    <p:sldLayoutId id="214748498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80624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A8A69-0C48-4BBF-B87D-9061B60A6C69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6F67B-6337-455E-AB25-D7A04C74B72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858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03" r:id="rId1"/>
    <p:sldLayoutId id="2147485004" r:id="rId2"/>
    <p:sldLayoutId id="2147485005" r:id="rId3"/>
    <p:sldLayoutId id="2147485006" r:id="rId4"/>
    <p:sldLayoutId id="2147485007" r:id="rId5"/>
    <p:sldLayoutId id="2147485008" r:id="rId6"/>
    <p:sldLayoutId id="2147485009" r:id="rId7"/>
    <p:sldLayoutId id="2147485010" r:id="rId8"/>
    <p:sldLayoutId id="2147485011" r:id="rId9"/>
    <p:sldLayoutId id="2147485012" r:id="rId10"/>
    <p:sldLayoutId id="214748501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34490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15" r:id="rId1"/>
    <p:sldLayoutId id="2147485016" r:id="rId2"/>
    <p:sldLayoutId id="2147485017" r:id="rId3"/>
    <p:sldLayoutId id="2147485018" r:id="rId4"/>
    <p:sldLayoutId id="2147485019" r:id="rId5"/>
    <p:sldLayoutId id="2147485020" r:id="rId6"/>
    <p:sldLayoutId id="2147485021" r:id="rId7"/>
    <p:sldLayoutId id="2147485022" r:id="rId8"/>
    <p:sldLayoutId id="2147485023" r:id="rId9"/>
    <p:sldLayoutId id="2147485024" r:id="rId10"/>
    <p:sldLayoutId id="214748502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19740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27" r:id="rId1"/>
    <p:sldLayoutId id="2147485028" r:id="rId2"/>
    <p:sldLayoutId id="2147485029" r:id="rId3"/>
    <p:sldLayoutId id="2147485030" r:id="rId4"/>
    <p:sldLayoutId id="2147485031" r:id="rId5"/>
    <p:sldLayoutId id="2147485032" r:id="rId6"/>
    <p:sldLayoutId id="2147485033" r:id="rId7"/>
    <p:sldLayoutId id="2147485034" r:id="rId8"/>
    <p:sldLayoutId id="2147485035" r:id="rId9"/>
    <p:sldLayoutId id="2147485036" r:id="rId10"/>
    <p:sldLayoutId id="214748503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0E3AB-9CE2-426D-8A6C-143CD1C29C6E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ECD4D-D33B-4364-9399-E34CDFA211B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68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39" r:id="rId1"/>
    <p:sldLayoutId id="2147485040" r:id="rId2"/>
    <p:sldLayoutId id="2147485041" r:id="rId3"/>
    <p:sldLayoutId id="2147485042" r:id="rId4"/>
    <p:sldLayoutId id="2147485043" r:id="rId5"/>
    <p:sldLayoutId id="2147485044" r:id="rId6"/>
    <p:sldLayoutId id="2147485045" r:id="rId7"/>
    <p:sldLayoutId id="2147485046" r:id="rId8"/>
    <p:sldLayoutId id="2147485047" r:id="rId9"/>
    <p:sldLayoutId id="2147485048" r:id="rId10"/>
    <p:sldLayoutId id="214748504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4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4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8037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51" r:id="rId1"/>
    <p:sldLayoutId id="2147485052" r:id="rId2"/>
    <p:sldLayoutId id="2147485053" r:id="rId3"/>
    <p:sldLayoutId id="2147485054" r:id="rId4"/>
    <p:sldLayoutId id="2147485055" r:id="rId5"/>
    <p:sldLayoutId id="2147485056" r:id="rId6"/>
    <p:sldLayoutId id="2147485057" r:id="rId7"/>
    <p:sldLayoutId id="2147485058" r:id="rId8"/>
    <p:sldLayoutId id="2147485059" r:id="rId9"/>
    <p:sldLayoutId id="2147485060" r:id="rId10"/>
    <p:sldLayoutId id="214748506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48224" y="228600"/>
            <a:ext cx="609910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48224" y="1028700"/>
            <a:ext cx="6099109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8046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22/03/2020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87868" y="4686300"/>
            <a:ext cx="2439644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55914" y="4686300"/>
            <a:ext cx="109142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70790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63" r:id="rId1"/>
    <p:sldLayoutId id="2147485064" r:id="rId2"/>
    <p:sldLayoutId id="2147485065" r:id="rId3"/>
    <p:sldLayoutId id="2147485066" r:id="rId4"/>
    <p:sldLayoutId id="2147485067" r:id="rId5"/>
    <p:sldLayoutId id="2147485068" r:id="rId6"/>
    <p:sldLayoutId id="2147485069" r:id="rId7"/>
    <p:sldLayoutId id="2147485070" r:id="rId8"/>
    <p:sldLayoutId id="2147485071" r:id="rId9"/>
    <p:sldLayoutId id="2147485072" r:id="rId10"/>
    <p:sldLayoutId id="214748507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85207" y="1200150"/>
            <a:ext cx="6933724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812507"/>
            <a:ext cx="1797632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C0BC6FD-F59E-42A4-B397-24F184CFAD3E}" type="datetimeFigureOut">
              <a:rPr lang="es-ES_tradnl" smtClean="0">
                <a:solidFill>
                  <a:prstClr val="white">
                    <a:shade val="50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812507"/>
            <a:ext cx="2439644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76919" y="4812507"/>
            <a:ext cx="642012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C05FA66-C79C-42FC-9947-6A7E3AD0368B}" type="slidenum">
              <a:rPr lang="es-ES_tradnl" smtClean="0">
                <a:solidFill>
                  <a:prstClr val="white">
                    <a:shade val="50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3057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75" r:id="rId1"/>
    <p:sldLayoutId id="2147485076" r:id="rId2"/>
    <p:sldLayoutId id="2147485077" r:id="rId3"/>
    <p:sldLayoutId id="2147485078" r:id="rId4"/>
    <p:sldLayoutId id="2147485079" r:id="rId5"/>
    <p:sldLayoutId id="2147485080" r:id="rId6"/>
    <p:sldLayoutId id="2147485081" r:id="rId7"/>
    <p:sldLayoutId id="2147485082" r:id="rId8"/>
    <p:sldLayoutId id="2147485083" r:id="rId9"/>
    <p:sldLayoutId id="2147485084" r:id="rId10"/>
    <p:sldLayoutId id="214748508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91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35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7" r:id="rId1"/>
    <p:sldLayoutId id="2147485088" r:id="rId2"/>
    <p:sldLayoutId id="2147485089" r:id="rId3"/>
    <p:sldLayoutId id="2147485090" r:id="rId4"/>
    <p:sldLayoutId id="2147485091" r:id="rId5"/>
    <p:sldLayoutId id="2147485092" r:id="rId6"/>
    <p:sldLayoutId id="2147485093" r:id="rId7"/>
    <p:sldLayoutId id="2147485094" r:id="rId8"/>
    <p:sldLayoutId id="2147485095" r:id="rId9"/>
    <p:sldLayoutId id="2147485096" r:id="rId10"/>
    <p:sldLayoutId id="214748509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88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22/03/2020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88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88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7562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99" r:id="rId1"/>
    <p:sldLayoutId id="2147485100" r:id="rId2"/>
    <p:sldLayoutId id="2147485101" r:id="rId3"/>
    <p:sldLayoutId id="2147485102" r:id="rId4"/>
    <p:sldLayoutId id="2147485103" r:id="rId5"/>
    <p:sldLayoutId id="2147485104" r:id="rId6"/>
    <p:sldLayoutId id="2147485105" r:id="rId7"/>
    <p:sldLayoutId id="2147485106" r:id="rId8"/>
    <p:sldLayoutId id="2147485107" r:id="rId9"/>
    <p:sldLayoutId id="2147485108" r:id="rId10"/>
    <p:sldLayoutId id="214748510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91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92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1" r:id="rId1"/>
    <p:sldLayoutId id="2147485112" r:id="rId2"/>
    <p:sldLayoutId id="2147485113" r:id="rId3"/>
    <p:sldLayoutId id="2147485114" r:id="rId4"/>
    <p:sldLayoutId id="2147485115" r:id="rId5"/>
    <p:sldLayoutId id="2147485116" r:id="rId6"/>
    <p:sldLayoutId id="2147485117" r:id="rId7"/>
    <p:sldLayoutId id="2147485118" r:id="rId8"/>
    <p:sldLayoutId id="2147485119" r:id="rId9"/>
    <p:sldLayoutId id="2147485120" r:id="rId10"/>
    <p:sldLayoutId id="214748512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91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804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23" r:id="rId1"/>
    <p:sldLayoutId id="2147485124" r:id="rId2"/>
    <p:sldLayoutId id="2147485125" r:id="rId3"/>
    <p:sldLayoutId id="2147485126" r:id="rId4"/>
    <p:sldLayoutId id="2147485127" r:id="rId5"/>
    <p:sldLayoutId id="2147485128" r:id="rId6"/>
    <p:sldLayoutId id="2147485129" r:id="rId7"/>
    <p:sldLayoutId id="2147485130" r:id="rId8"/>
    <p:sldLayoutId id="2147485131" r:id="rId9"/>
    <p:sldLayoutId id="2147485132" r:id="rId10"/>
    <p:sldLayoutId id="214748513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91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70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5" r:id="rId1"/>
    <p:sldLayoutId id="2147485136" r:id="rId2"/>
    <p:sldLayoutId id="2147485137" r:id="rId3"/>
    <p:sldLayoutId id="2147485138" r:id="rId4"/>
    <p:sldLayoutId id="2147485139" r:id="rId5"/>
    <p:sldLayoutId id="2147485140" r:id="rId6"/>
    <p:sldLayoutId id="2147485141" r:id="rId7"/>
    <p:sldLayoutId id="2147485142" r:id="rId8"/>
    <p:sldLayoutId id="2147485143" r:id="rId9"/>
    <p:sldLayoutId id="2147485144" r:id="rId10"/>
    <p:sldLayoutId id="214748514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5207" y="205979"/>
            <a:ext cx="693372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5207" y="1200151"/>
            <a:ext cx="6933724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22/03/2020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91"/>
            <a:ext cx="24396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91"/>
            <a:ext cx="179763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099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7" r:id="rId1"/>
    <p:sldLayoutId id="2147485148" r:id="rId2"/>
    <p:sldLayoutId id="2147485149" r:id="rId3"/>
    <p:sldLayoutId id="2147485150" r:id="rId4"/>
    <p:sldLayoutId id="2147485151" r:id="rId5"/>
    <p:sldLayoutId id="2147485152" r:id="rId6"/>
    <p:sldLayoutId id="2147485153" r:id="rId7"/>
    <p:sldLayoutId id="2147485154" r:id="rId8"/>
    <p:sldLayoutId id="2147485155" r:id="rId9"/>
    <p:sldLayoutId id="2147485156" r:id="rId10"/>
    <p:sldLayoutId id="214748515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01ED7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Marcador de título"/>
          <p:cNvSpPr>
            <a:spLocks noGrp="1"/>
          </p:cNvSpPr>
          <p:nvPr>
            <p:ph type="title"/>
          </p:nvPr>
        </p:nvSpPr>
        <p:spPr bwMode="auto">
          <a:xfrm>
            <a:off x="385207" y="206375"/>
            <a:ext cx="6933724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título del patrón</a:t>
            </a:r>
            <a:endParaRPr lang="es-ES_tradnl" altLang="es-ES_tradnl" smtClean="0"/>
          </a:p>
        </p:txBody>
      </p:sp>
      <p:sp>
        <p:nvSpPr>
          <p:cNvPr id="819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385207" y="1200152"/>
            <a:ext cx="6933724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texto del patrón</a:t>
            </a:r>
          </a:p>
          <a:p>
            <a:pPr lvl="1"/>
            <a:r>
              <a:rPr lang="es-ES" altLang="es-ES_tradnl" smtClean="0"/>
              <a:t>Segundo nivel</a:t>
            </a:r>
          </a:p>
          <a:p>
            <a:pPr lvl="2"/>
            <a:r>
              <a:rPr lang="es-ES" altLang="es-ES_tradnl" smtClean="0"/>
              <a:t>Tercer nivel</a:t>
            </a:r>
          </a:p>
          <a:p>
            <a:pPr lvl="3"/>
            <a:r>
              <a:rPr lang="es-ES" altLang="es-ES_tradnl" smtClean="0"/>
              <a:t>Cuarto nivel</a:t>
            </a:r>
          </a:p>
          <a:p>
            <a:pPr lvl="4"/>
            <a:r>
              <a:rPr lang="es-ES" altLang="es-ES_tradnl" smtClean="0"/>
              <a:t>Quinto nivel</a:t>
            </a:r>
            <a:endParaRPr lang="es-ES_tradnl" alt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5207" y="4767265"/>
            <a:ext cx="1797632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9153BB87-AE8E-483B-ACDC-CC2CF3405D9D}" type="datetimeFigureOut">
              <a:rPr lang="es-ES_tradnl" smtClean="0"/>
              <a:pPr/>
              <a:t>22/03/2020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32247" y="4767265"/>
            <a:ext cx="2439644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21299" y="4767265"/>
            <a:ext cx="1797632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B4D22D91-A5D7-4F8F-B75F-3E696E0BB79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852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71" r:id="rId1"/>
    <p:sldLayoutId id="2147485172" r:id="rId2"/>
    <p:sldLayoutId id="2147485173" r:id="rId3"/>
    <p:sldLayoutId id="2147485174" r:id="rId4"/>
    <p:sldLayoutId id="2147485175" r:id="rId5"/>
    <p:sldLayoutId id="2147485176" r:id="rId6"/>
    <p:sldLayoutId id="2147485177" r:id="rId7"/>
    <p:sldLayoutId id="2147485178" r:id="rId8"/>
    <p:sldLayoutId id="2147485179" r:id="rId9"/>
    <p:sldLayoutId id="2147485180" r:id="rId10"/>
    <p:sldLayoutId id="2147485181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5207" y="4683919"/>
            <a:ext cx="1797632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3408" tIns="36704" rIns="73408" bIns="36704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Arial" charset="0"/>
          <a:cs typeface="Arial" charset="0"/>
        </a:defRPr>
      </a:lvl5pPr>
      <a:lvl6pPr marL="367040"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Arial" charset="0"/>
          <a:cs typeface="Arial" charset="0"/>
        </a:defRPr>
      </a:lvl6pPr>
      <a:lvl7pPr marL="734080"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Arial" charset="0"/>
          <a:cs typeface="Arial" charset="0"/>
        </a:defRPr>
      </a:lvl7pPr>
      <a:lvl8pPr marL="1101120"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Arial" charset="0"/>
          <a:cs typeface="Arial" charset="0"/>
        </a:defRPr>
      </a:lvl8pPr>
      <a:lvl9pPr marL="1468161"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75280" indent="-275280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596440" indent="-229400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2pPr>
      <a:lvl3pPr marL="917600" indent="-183520" algn="l" rtl="0" fontAlgn="base">
        <a:spcBef>
          <a:spcPct val="20000"/>
        </a:spcBef>
        <a:spcAft>
          <a:spcPct val="0"/>
        </a:spcAft>
        <a:buChar char="•"/>
        <a:defRPr sz="1900">
          <a:solidFill>
            <a:schemeClr val="tx1"/>
          </a:solidFill>
          <a:latin typeface="+mn-lt"/>
          <a:cs typeface="+mn-cs"/>
        </a:defRPr>
      </a:lvl3pPr>
      <a:lvl4pPr marL="1284641" indent="-183520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4pPr>
      <a:lvl5pPr marL="1651681" indent="-18352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5pPr>
      <a:lvl6pPr marL="2018721" indent="-18352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385761" indent="-18352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2752801" indent="-18352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119841" indent="-18352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7040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34080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01120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8161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35201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02241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69281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36321" algn="l" defTabSz="7340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1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3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3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3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3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3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3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3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317.xml"/><Relationship Id="rId4" Type="http://schemas.openxmlformats.org/officeDocument/2006/relationships/image" Target="../media/image3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3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3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1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3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31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3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3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3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3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317.xml"/><Relationship Id="rId6" Type="http://schemas.openxmlformats.org/officeDocument/2006/relationships/image" Target="../media/image6.gif"/><Relationship Id="rId5" Type="http://schemas.openxmlformats.org/officeDocument/2006/relationships/image" Target="../media/image55.jpeg"/><Relationship Id="rId4" Type="http://schemas.openxmlformats.org/officeDocument/2006/relationships/image" Target="../media/image4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2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171400"/>
            <a:ext cx="7743829" cy="555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874" y="-146567"/>
            <a:ext cx="77121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542428" y="2542431"/>
            <a:ext cx="5143500" cy="5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103066" y="2542431"/>
            <a:ext cx="5143500" cy="5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7704138" cy="52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5087484"/>
            <a:ext cx="7704138" cy="5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00922" y="4393426"/>
            <a:ext cx="110921" cy="306009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28730" tIns="14365" rIns="28730" bIns="14365">
            <a:spAutoFit/>
          </a:bodyPr>
          <a:lstStyle/>
          <a:p>
            <a:pPr defTabSz="69431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921" y="4286264"/>
            <a:ext cx="589011" cy="57524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68518" y="3429013"/>
            <a:ext cx="2268293" cy="900802"/>
          </a:xfrm>
          <a:prstGeom prst="rect">
            <a:avLst/>
          </a:prstGeom>
        </p:spPr>
        <p:txBody>
          <a:bodyPr wrap="square" lIns="69130" tIns="34565" rIns="69130" bIns="34565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82990" y="696503"/>
            <a:ext cx="5543014" cy="3268289"/>
          </a:xfrm>
          <a:prstGeom prst="rect">
            <a:avLst/>
          </a:prstGeom>
        </p:spPr>
        <p:txBody>
          <a:bodyPr wrap="none" lIns="69130" tIns="34565" rIns="69130" bIns="34565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7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Frases</a:t>
            </a:r>
            <a:endParaRPr lang="es-ES" sz="2700" b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27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Geniales Nº, 1</a:t>
            </a:r>
            <a:endParaRPr lang="es-ES" sz="2700" b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68404" y="4208525"/>
            <a:ext cx="1692515" cy="70054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3852069" y="-482224"/>
            <a:ext cx="3852069" cy="863368"/>
          </a:xfrm>
          <a:prstGeom prst="rect">
            <a:avLst/>
          </a:prstGeom>
        </p:spPr>
        <p:txBody>
          <a:bodyPr lIns="77779" tIns="38889" rIns="77779" bIns="38889">
            <a:spAutoFit/>
          </a:bodyPr>
          <a:lstStyle/>
          <a:p>
            <a:endParaRPr lang="es-ES" sz="5100" b="1" dirty="0"/>
          </a:p>
        </p:txBody>
      </p:sp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5075" y="124243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199534" y="129704"/>
            <a:ext cx="18543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latin typeface="Arial Narrow" pitchFamily="34" charset="0"/>
              </a:rPr>
              <a:t>CANCIONES , </a:t>
            </a:r>
          </a:p>
          <a:p>
            <a:r>
              <a:rPr lang="es-ES" sz="1600" b="1" dirty="0" smtClean="0">
                <a:latin typeface="Arial Narrow" pitchFamily="34" charset="0"/>
              </a:rPr>
              <a:t>JORGE SEPULVEDA</a:t>
            </a:r>
            <a:endParaRPr lang="es-ES" sz="1600" b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079844"/>
      </p:ext>
    </p:extLst>
  </p:cSld>
  <p:clrMapOvr>
    <a:masterClrMapping/>
  </p:clrMapOvr>
  <p:transition spd="slow" advTm="12000">
    <p:circle/>
    <p:sndAc>
      <p:stSnd loop="1">
        <p:snd r:embed="rId2" name="JorgesepulvedaMirandoal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La imagen puede contener: una o varias personas, texto que dice &quot;El amor verdadero es cuando amas a alguien hasta tu último aliento. GENIAL DEPOSITPHOTO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" y="-23720"/>
            <a:ext cx="7705407" cy="540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13087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La imagen puede contener: texto que dice &quot;Si ves un baño en tus sueños, no lo uses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44574"/>
            <a:ext cx="7704137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935" y="-132200"/>
            <a:ext cx="1516204" cy="5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8377"/>
            <a:ext cx="1516204" cy="5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900503"/>
      </p:ext>
    </p:extLst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FRASES GENIALE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38640"/>
            <a:ext cx="7704138" cy="637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376952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a imagen puede contener: texto que dice &quot;Los perros pueden notar la tristeza en los humanos y, a menudo, intentan hacer felices a sus amos pidiendo que los acaricien. Los perros son los mejores amigos del mundo. RICHARD BRUTYO UNSPLASH.COM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0585"/>
            <a:ext cx="7704139" cy="545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45624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FRASES GENIALE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57" y="-16557"/>
            <a:ext cx="7712195" cy="5396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379523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FRASES GENIALE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612" y="-182556"/>
            <a:ext cx="7797568" cy="642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569938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La imagen puede contener: nube y cielo, texto que dice &quot;Cuando me preguntan si mi vaso está medio lleno medio mi única respuesta es que estoy agradecido por tener un vaso. Sam Lefkowitz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74"/>
            <a:ext cx="7704138" cy="565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882433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43115"/>
            <a:ext cx="7812509" cy="545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 descr="La imagen puede contener: tex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284" y="373"/>
            <a:ext cx="5626360" cy="54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242481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a imagen puede contener: una o varias personas, personas de pie y exterior, texto que dice &quot;Baila antes de que se acabe la música. Vive antes de que tu vida termine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8" y="-40314"/>
            <a:ext cx="7884516" cy="569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69129"/>
      </p:ext>
    </p:extLst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a imagen puede contener: texto que dice &quot;Nunca puedo hacer abdominales. No encuentro el momento adecuado: es hora de comer, acabo de comer. GENIAL PABLO MONTES UNSPLASH.COM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236562"/>
            <a:ext cx="4640121" cy="580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935" y="-132200"/>
            <a:ext cx="1516204" cy="5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407" y="-53099"/>
            <a:ext cx="1660220" cy="5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099243"/>
      </p:ext>
    </p:extLst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La imagen puede contener: texto que dice &quot;Antes de tu nacimiento, tus padres no eran tan aburridos como lo son ahora. Se convirtieron en ellos pagando sus facturas, lavando su ropa y escuchando sus pensamientos sobre sí mismos. Por lo tanto, antes de comenzar a salvar al mundo de la de tus padres, limpia el inodoro de tu propia habitación. Bill Gates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85"/>
            <a:ext cx="7704138" cy="550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798272"/>
      </p:ext>
    </p:extLst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a imagen puede contener: 1 persona, texto que dice &quot;¿Cómo lastiman tu cuerpo las emociones? El enojo debilita tu hígado. La tristeza debilita tus pulmones. La preocupación debilita tu estómago. El estrés debilita tu corazón y cerebro. El miedo debilita tus riñones. UNSPLASH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04138" cy="545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078797"/>
      </p:ext>
    </p:extLst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43115"/>
            <a:ext cx="7812509" cy="545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La imagen puede contener: texto que dice &quot;¿No te encantaría volver al pasado y pasear con tu madre? PIXABAY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778" y="-1"/>
            <a:ext cx="4410053" cy="538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6980186"/>
      </p:ext>
    </p:extLst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La imagen puede contener: texto que dice &quot;Había una vez una perspectiva amplia. Pero le decían constantemente: &quot;Baja de las nubes&quot;. Y en la escuela le exigieron aprender todo entre los límites. Y tal cual como está escrito. Y la perspectiva se estrechaba y se estrechaba hasta convertirse en un punto. Un punto de vista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04138" cy="543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702039"/>
      </p:ext>
    </p:extLst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a imagen puede contener: nube y cielo, texto que dice &quot;Mi mente todavía te habla y mi corazón todavía te busca. Pero mi alma sabe que estás en paz. UNSPLASH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7815535" cy="55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063333"/>
      </p:ext>
    </p:extLst>
  </p:cSld>
  <p:clrMapOvr>
    <a:masterClrMapping/>
  </p:clrMapOvr>
  <p:transition spd="slow" advTm="12000">
    <p:sndAc>
      <p:stSnd>
        <p:snd r:embed="rId2" name="JorgesepulvedaAescondida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a imagen puede contener: personas sentadas, texto que dice &quot;A los 35 años, tienes una caja enorme con cables al azar. Pero no puedes tirarlos porque estás bastante seguro de que algún día podrías necesitar un par. DEPOSITPHOTOS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981"/>
            <a:ext cx="7812509" cy="54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555234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 imagen puede contener: gato, texto que dice &quot;Los gatos pueden pasar el 70% de sus vidas durmiendo, ¿Conoces a alguien que debería ser un gato? DEPOSITPHOTOS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04138" cy="613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2943186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La imagen puede contener: tex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3"/>
            <a:ext cx="7704138" cy="567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405339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43115"/>
            <a:ext cx="7812509" cy="545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La imagen puede contener: 1 persona, tex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169" y="0"/>
            <a:ext cx="5896058" cy="570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609753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La imagen puede contener: texto que dice &quot;Yo vivo en el trabajo y visito mi casa a veces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57" y="-722616"/>
            <a:ext cx="7725195" cy="6500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951094"/>
      </p:ext>
    </p:extLst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a imagen puede contener: texto que dice &quot;AI final, todo saldrá bien. No necesitas saber cómo. Solo tienes que confiar en que así será. UNSPLASH GENIAL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77"/>
          <a:stretch/>
        </p:blipFill>
        <p:spPr bwMode="auto">
          <a:xfrm>
            <a:off x="-3038" y="-182556"/>
            <a:ext cx="7707176" cy="545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173048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a imagen puede contener: comida, texto que dice &quot;Es triste amar sin ser amado, pero es más triste saber que había aguacate después de haber almorzado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765" y="0"/>
            <a:ext cx="525658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934" y="-132200"/>
            <a:ext cx="1516203" cy="5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12975"/>
            <a:ext cx="1516203" cy="5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866472"/>
      </p:ext>
    </p:extLst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La imagen puede contener: tex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441"/>
            <a:ext cx="7704138" cy="534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288415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75697"/>
            <a:ext cx="7738334" cy="5643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La imagen puede contener: una o varias personas y cielo, texto que dice &quot;¡Amo a mi hermana! Es simplemente y no podría imaginar mi vida sin ella.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250" y="-183635"/>
            <a:ext cx="5749816" cy="55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029681"/>
      </p:ext>
    </p:extLst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a imagen puede contener: océano, cielo, exterior, agua y naturaleza, texto que dice &quot;En la playa, la vida es diferente. El tiempo no avanza de hora en hora, sino de momento en momento... Vivimos por las olas, planeamos con las mareas y seguimos al Sol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56" y="-92546"/>
            <a:ext cx="7860804" cy="563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920494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a imagen puede contener: texto que dice &quot;Amistad es... ...subirse a su auto aunque su manera de conducir te haga temer por tu vida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781" y="-121077"/>
            <a:ext cx="5040560" cy="562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934" y="-132200"/>
            <a:ext cx="1516203" cy="5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387" y="-132200"/>
            <a:ext cx="1512168" cy="5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447209"/>
      </p:ext>
    </p:extLst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 imagen puede contener: texto que dice &quot;Extraño a mi papá: La pérdida de tu padre, no importa la edad que tengas, cambia tu vida para siempre. Tu padre es tu protector, te defiende y mantiene a salvo. Nunca superas la pérdida, aprendes a vivir con la pérdida pero él siempre está en tus pensamientos. NOW SEEN EVERYTHING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414"/>
            <a:ext cx="7704139" cy="540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407972"/>
      </p:ext>
    </p:extLst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La imagen puede contener: cielo, exterior y naturaleza, texto que dice &quot;En los Países Bajos construyeron 5 islas artificiales en el agua para preservar la vida silvestre y traer la naturaleza de vuelta a la zona. ©DEPOSITPHOTOS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04138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076676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90" y="-164554"/>
            <a:ext cx="7743827" cy="549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58" name="Picture 2" descr="La imagen puede contener: 1 persona, tex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07" y="7007"/>
            <a:ext cx="5582596" cy="540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198108"/>
      </p:ext>
    </p:extLst>
  </p:cSld>
  <p:clrMapOvr>
    <a:masterClrMapping/>
  </p:clrMapOvr>
  <p:transition spd="slow" advTm="8000">
    <p:sndAc>
      <p:stSnd>
        <p:snd r:embed="rId2" name="JorgesepulvedaCantameunpasodobleespannol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a imagen puede contener: flor, texto que dice &quot;No te sientas orgulloso de tu aspecto, porque no es creación tuya. Siéntete orgulloso de tu alma, ya que el único escultor de ella eres tú. GENIAL KRISTINA NOR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50" y="0"/>
            <a:ext cx="7719887" cy="543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093650"/>
      </p:ext>
    </p:extLst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 imagen puede contener: comida, texto que dice &quot;Es muy fácil preparar comida instantánea: 1. Viertes todo en la sartén, tiras la caja. 2. Piensas un poco. 3. Regresas al bote por el envase para leer el modo de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1131"/>
            <a:ext cx="7704139" cy="549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97980"/>
      </p:ext>
    </p:extLst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a imagen puede contener: una o varias personas, cielo y tex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544"/>
            <a:ext cx="7704138" cy="550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158630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a imagen puede contener: cielo, texto que dice &quot;Tú eres el resultado de una evolución exitosa de 3,8 mil millones de años. Compórtate como si fuera así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60" y="-17115"/>
            <a:ext cx="7723098" cy="561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290407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171400"/>
            <a:ext cx="7743829" cy="555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2" name="Picture 2" descr="La imagen puede contener: texto que dice &quot;Los japoneses dicen que tienes Tres caras. La primera cara que es la que muestras al mundo. La segunda cara, es para tus amigos cercanos y familiares. La tercera cara, nunca la muestras a nadie. Es el reflejo más verdadero de quien eres. DEPOSITPHOTOS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720" y="0"/>
            <a:ext cx="5247405" cy="533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706902"/>
      </p:ext>
    </p:extLst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La imagen puede contener: texto que dice &quot;Si no puedes encontrar a tu hijo en casa, apaga el wifi. Él mismo te encontrará en un minuto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04138" cy="575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929880"/>
      </p:ext>
    </p:extLst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La imagen puede contener: planta y tex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" y="0"/>
            <a:ext cx="7703349" cy="570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551731"/>
      </p:ext>
    </p:extLst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a imagen puede contener: texto que dice &quot;A veces me siento mal por no llamar estar al pendiente de los demás, pero luego me doy cuenta de que el teléfono funciona en ambos sentidos y no hay nadie que me esté preguntando cómo estoy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57" y="0"/>
            <a:ext cx="7725195" cy="554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412619"/>
      </p:ext>
    </p:extLst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92546"/>
            <a:ext cx="792088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a imagen puede contener: naturaleza y exterior, texto que dice &quot;A todas las personas que son amorosas y amables conmigo: gracias por la luz que traen a mi vida.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073" y="-15162"/>
            <a:ext cx="5679840" cy="549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657657"/>
      </p:ext>
    </p:extLst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a imagen puede contener: texto que dice &quot;Me gustaría preguntarle amablemente a mi cuerpo: &quot;¿Por qué demonios te despiertas en medio de la noche y te sientes como si hubieras dormido muy bien, y luego duermes varias horas más, te despiertas con un despertador y te comportas como un auto viejo que está a punto de desarmarse? ¡Me vuelves loco! ¿Eres alérgico a las alarmas qué?&quot; GENIAL TWITTER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42" y="1"/>
            <a:ext cx="7704139" cy="561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472888"/>
      </p:ext>
    </p:extLst>
  </p:cSld>
  <p:clrMapOvr>
    <a:masterClrMapping/>
  </p:clrMapOvr>
  <p:transition spd="slow" advTm="2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 imagen puede contener: texto que dice &quot;Un lobo paseaba al lado de una granja. Había una casa en la granja y una cabra estaba en el techo de la casa. ver al lobo, la cabra comenzó a insultarlo. El lobo miró tranquilamente a la cabra y dijo: -No eres tú quien me ofende, sino tu posición. La parábola cuenta cómo algunos seres inferiores, una vez que ocupan un alto cargo, se permiten insultar a aquellos que los pueden hacer pedazos.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7704138" cy="54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757941"/>
      </p:ext>
    </p:extLst>
  </p:cSld>
  <p:clrMapOvr>
    <a:masterClrMapping/>
  </p:clrMapOvr>
  <p:transition spd="slow" advTm="25000">
    <p:sndAc>
      <p:stSnd>
        <p:snd r:embed="rId2" name="JorgesepulvedaMicasitadepapel.wav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171400"/>
            <a:ext cx="7743829" cy="555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a imagen puede contener: cielo, texto que dice &quot;No seas rápido para creer lo que oyes, porque las mentiras se extienden más rápido que la verdad. UNSPLAS;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719" y="0"/>
            <a:ext cx="5616940" cy="543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929056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imagen puede contener: 1 persona, texto que dice &quot;Dejar a una mujer desatendida es dejar a una mujer. No importa cuán triste suena, lo toman de esa manera. Vyacheslav Prah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" y="0"/>
            <a:ext cx="7703965" cy="538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735304"/>
      </p:ext>
    </p:extLst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imagen puede contener: texto que dice &quot;¿Qué significa &quot;no te des demasiados gustos&quot;? ¿Y qué se considera &quot;demasiado&quot;? caramelo? ¿Un pingüino doméstico? ¿Quinto esposo?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" y="0"/>
            <a:ext cx="7700716" cy="543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267074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La imagen puede contener: texto que dice &quot;El dinero es la maldad con la cual se puede comprar mucha bondad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86"/>
            <a:ext cx="7704138" cy="563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890250"/>
      </p:ext>
    </p:extLst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171400"/>
            <a:ext cx="7743829" cy="555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121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542427" y="2542437"/>
            <a:ext cx="5143500" cy="5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103067" y="2542437"/>
            <a:ext cx="5143500" cy="5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7704138" cy="52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5087487"/>
            <a:ext cx="7704138" cy="5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3059" y="4352950"/>
            <a:ext cx="507672" cy="5133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42771" y="375920"/>
            <a:ext cx="3008353" cy="2360099"/>
          </a:xfrm>
          <a:prstGeom prst="rect">
            <a:avLst/>
          </a:prstGeom>
        </p:spPr>
        <p:txBody>
          <a:bodyPr wrap="none" lIns="66157" tIns="33079" rIns="66157" bIns="3307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UN FUERTE </a:t>
            </a:r>
          </a:p>
          <a:p>
            <a:pPr algn="ctr"/>
            <a:r>
              <a:rPr lang="es-ES" sz="2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ABRAZO,</a:t>
            </a:r>
          </a:p>
          <a:p>
            <a:pPr algn="ctr"/>
            <a:r>
              <a:rPr lang="es-ES" sz="2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QUE TENGAS</a:t>
            </a:r>
          </a:p>
          <a:p>
            <a:pPr algn="ctr"/>
            <a:r>
              <a:rPr lang="es-ES" sz="2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 UN BUEN DIA</a:t>
            </a:r>
          </a:p>
          <a:p>
            <a:pPr algn="ctr"/>
            <a:endParaRPr lang="es-ES" sz="2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486941" y="2"/>
            <a:ext cx="2947353" cy="502342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2803" tIns="41401" rIns="82803" bIns="41401">
            <a:spAutoFit/>
          </a:bodyPr>
          <a:lstStyle/>
          <a:p>
            <a:pPr algn="ctr" defTabSz="827971" eaLnBrk="0" hangingPunct="0">
              <a:spcBef>
                <a:spcPct val="50000"/>
              </a:spcBef>
            </a:pPr>
            <a:endParaRPr lang="fr-FR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27971" eaLnBrk="0" hangingPunct="0">
              <a:spcBef>
                <a:spcPct val="50000"/>
              </a:spcBef>
            </a:pPr>
            <a:r>
              <a:rPr lang="fr-FR" sz="32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827971" eaLnBrk="0" hangingPunct="0">
                <a:spcBef>
                  <a:spcPct val="50000"/>
                </a:spcBef>
              </a:pPr>
              <a:t>domingo, 22 de marzo de 2020</a:t>
            </a:fld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27971" eaLnBrk="0" hangingPunct="0">
              <a:spcBef>
                <a:spcPct val="50000"/>
              </a:spcBef>
            </a:pPr>
            <a:r>
              <a:rPr lang="fr-FR" sz="29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2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9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2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29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827971" eaLnBrk="0" hangingPunct="0">
                <a:spcBef>
                  <a:spcPct val="50000"/>
                </a:spcBef>
              </a:pPr>
              <a:t>18:26</a:t>
            </a:fld>
            <a:r>
              <a:rPr lang="fr-FR" sz="2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9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2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</a:p>
          <a:p>
            <a:pPr algn="ctr" defTabSz="827971" eaLnBrk="0" hangingPunct="0">
              <a:spcBef>
                <a:spcPct val="50000"/>
              </a:spcBef>
            </a:pPr>
            <a:endParaRPr lang="fr-FR" sz="29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068404" y="4208525"/>
            <a:ext cx="1692515" cy="7005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0067424"/>
      </p:ext>
    </p:extLst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7704138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3400" tIns="36700" rIns="73400" bIns="367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7704138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3400" tIns="36700" rIns="73400" bIns="367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230" y="1"/>
            <a:ext cx="4108874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1"/>
            <a:ext cx="7704138" cy="1889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3400" tIns="36700" rIns="73400" bIns="3670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48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39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39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5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35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5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35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63017" y="3543300"/>
            <a:ext cx="2247040" cy="1720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3400" tIns="36700" rIns="73400" bIns="3670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6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16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16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1600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885" y="3143250"/>
            <a:ext cx="1990236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661" y="3657600"/>
            <a:ext cx="1027218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449408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449408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449408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49408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rases Geniales n.º 1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a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8_Tema de Office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70_Tema de Offic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50_Tema de Office">
  <a:themeElements>
    <a:clrScheme name="Personalizado 15">
      <a:dk1>
        <a:sysClr val="windowText" lastClr="000000"/>
      </a:dk1>
      <a:lt1>
        <a:srgbClr val="9FB8CD"/>
      </a:lt1>
      <a:dk2>
        <a:srgbClr val="464653"/>
      </a:dk2>
      <a:lt2>
        <a:srgbClr val="FF0000"/>
      </a:lt2>
      <a:accent1>
        <a:srgbClr val="00B0F0"/>
      </a:accent1>
      <a:accent2>
        <a:srgbClr val="00B0F0"/>
      </a:accent2>
      <a:accent3>
        <a:srgbClr val="A694B7"/>
      </a:accent3>
      <a:accent4>
        <a:srgbClr val="FADA7A"/>
      </a:accent4>
      <a:accent5>
        <a:srgbClr val="FCE8AF"/>
      </a:accent5>
      <a:accent6>
        <a:srgbClr val="F6C120"/>
      </a:accent6>
      <a:hlink>
        <a:srgbClr val="00B0F0"/>
      </a:hlink>
      <a:folHlink>
        <a:srgbClr val="8857A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69_Tema de Office">
  <a:themeElements>
    <a:clrScheme name="Personalizado 11">
      <a:dk1>
        <a:sysClr val="windowText" lastClr="000000"/>
      </a:dk1>
      <a:lt1>
        <a:srgbClr val="BFBFBF"/>
      </a:lt1>
      <a:dk2>
        <a:srgbClr val="1F497D"/>
      </a:dk2>
      <a:lt2>
        <a:srgbClr val="FAC08F"/>
      </a:lt2>
      <a:accent1>
        <a:srgbClr val="4F81BD"/>
      </a:accent1>
      <a:accent2>
        <a:srgbClr val="C0504D"/>
      </a:accent2>
      <a:accent3>
        <a:srgbClr val="31859B"/>
      </a:accent3>
      <a:accent4>
        <a:srgbClr val="92CDDC"/>
      </a:accent4>
      <a:accent5>
        <a:srgbClr val="4BACC6"/>
      </a:accent5>
      <a:accent6>
        <a:srgbClr val="6565FF"/>
      </a:accent6>
      <a:hlink>
        <a:srgbClr val="548D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5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.xml><?xml version="1.0" encoding="utf-8"?>
<a:theme xmlns:a="http://schemas.openxmlformats.org/drawingml/2006/main" name="106_Tema de Office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44_Tema de Office">
  <a:themeElements>
    <a:clrScheme name="Personalizado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38953"/>
      </a:accent2>
      <a:accent3>
        <a:srgbClr val="9BBB59"/>
      </a:accent3>
      <a:accent4>
        <a:srgbClr val="8064A2"/>
      </a:accent4>
      <a:accent5>
        <a:srgbClr val="E5B9B7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.xml><?xml version="1.0" encoding="utf-8"?>
<a:theme xmlns:a="http://schemas.openxmlformats.org/drawingml/2006/main" name="9_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3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56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4.xml><?xml version="1.0" encoding="utf-8"?>
<a:theme xmlns:a="http://schemas.openxmlformats.org/drawingml/2006/main" name="66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5.xml><?xml version="1.0" encoding="utf-8"?>
<a:theme xmlns:a="http://schemas.openxmlformats.org/drawingml/2006/main" name="47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6.xml><?xml version="1.0" encoding="utf-8"?>
<a:theme xmlns:a="http://schemas.openxmlformats.org/drawingml/2006/main" name="60_Tema de Office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20_Tema de Office">
  <a:themeElements>
    <a:clrScheme name="Personalizado 4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7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87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41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2.xml><?xml version="1.0" encoding="utf-8"?>
<a:theme xmlns:a="http://schemas.openxmlformats.org/drawingml/2006/main" name="64_Tema de Office">
  <a:themeElements>
    <a:clrScheme name="Personalizado 10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A5947E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3.xml><?xml version="1.0" encoding="utf-8"?>
<a:theme xmlns:a="http://schemas.openxmlformats.org/drawingml/2006/main" name="43_Tema de Office">
  <a:themeElements>
    <a:clrScheme name="Personalizado 6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4.xml><?xml version="1.0" encoding="utf-8"?>
<a:theme xmlns:a="http://schemas.openxmlformats.org/drawingml/2006/main" name="65_Tema de Office">
  <a:themeElements>
    <a:clrScheme name="E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52_Tema de Office">
  <a:themeElements>
    <a:clrScheme name="Maria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6.xml><?xml version="1.0" encoding="utf-8"?>
<a:theme xmlns:a="http://schemas.openxmlformats.org/drawingml/2006/main" name="51_Tema de Office">
  <a:themeElements>
    <a:clrScheme name="Personalizado 16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22725C"/>
      </a:accent4>
      <a:accent5>
        <a:srgbClr val="FF8021"/>
      </a:accent5>
      <a:accent6>
        <a:srgbClr val="F14124"/>
      </a:accent6>
      <a:hlink>
        <a:srgbClr val="56C7AA"/>
      </a:hlink>
      <a:folHlink>
        <a:srgbClr val="3083A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7.xml><?xml version="1.0" encoding="utf-8"?>
<a:theme xmlns:a="http://schemas.openxmlformats.org/drawingml/2006/main" name="62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61_Tema de Office">
  <a:themeElements>
    <a:clrScheme name="Personalizado 8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C3B4A2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33_Tema de Offic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0.xml><?xml version="1.0" encoding="utf-8"?>
<a:theme xmlns:a="http://schemas.openxmlformats.org/drawingml/2006/main" name="36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53_Tema de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6_Tema de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4_Tema de Office">
  <a:themeElements>
    <a:clrScheme name="Personalizado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7_Tema de Office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5.xml><?xml version="1.0" encoding="utf-8"?>
<a:theme xmlns:a="http://schemas.openxmlformats.org/drawingml/2006/main" name="7_Tema de Office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8_Tema de Offic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7.xml><?xml version="1.0" encoding="utf-8"?>
<a:theme xmlns:a="http://schemas.openxmlformats.org/drawingml/2006/main" name="42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8.xml><?xml version="1.0" encoding="utf-8"?>
<a:theme xmlns:a="http://schemas.openxmlformats.org/drawingml/2006/main" name="45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9.xml><?xml version="1.0" encoding="utf-8"?>
<a:theme xmlns:a="http://schemas.openxmlformats.org/drawingml/2006/main" name="98_Tema de Office">
  <a:themeElements>
    <a:clrScheme name="Personalizado 5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15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1.xml><?xml version="1.0" encoding="utf-8"?>
<a:theme xmlns:a="http://schemas.openxmlformats.org/drawingml/2006/main" name="3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54_Tema de Office">
  <a:themeElements>
    <a:clrScheme name="Personalizado 18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3.xml><?xml version="1.0" encoding="utf-8"?>
<a:theme xmlns:a="http://schemas.openxmlformats.org/drawingml/2006/main" name="57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4.xml><?xml version="1.0" encoding="utf-8"?>
<a:theme xmlns:a="http://schemas.openxmlformats.org/drawingml/2006/main" name="6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7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7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7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7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7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7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78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79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8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8_Tema de Office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8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8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8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84_Tema de Office">
  <a:themeElements>
    <a:clrScheme name="Personalizado 5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85_Tema de Office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58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2.xml><?xml version="1.0" encoding="utf-8"?>
<a:theme xmlns:a="http://schemas.openxmlformats.org/drawingml/2006/main" name="86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88_Tema de Office">
  <a:themeElements>
    <a:clrScheme name="Personalizado 18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89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90_Tema de Office">
  <a:themeElements>
    <a:clrScheme name="Personalizado 11">
      <a:dk1>
        <a:sysClr val="windowText" lastClr="000000"/>
      </a:dk1>
      <a:lt1>
        <a:srgbClr val="BFBFBF"/>
      </a:lt1>
      <a:dk2>
        <a:srgbClr val="1F497D"/>
      </a:dk2>
      <a:lt2>
        <a:srgbClr val="FAC08F"/>
      </a:lt2>
      <a:accent1>
        <a:srgbClr val="4F81BD"/>
      </a:accent1>
      <a:accent2>
        <a:srgbClr val="C0504D"/>
      </a:accent2>
      <a:accent3>
        <a:srgbClr val="31859B"/>
      </a:accent3>
      <a:accent4>
        <a:srgbClr val="92CDDC"/>
      </a:accent4>
      <a:accent5>
        <a:srgbClr val="4BACC6"/>
      </a:accent5>
      <a:accent6>
        <a:srgbClr val="6565FF"/>
      </a:accent6>
      <a:hlink>
        <a:srgbClr val="548D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59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46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8.xml><?xml version="1.0" encoding="utf-8"?>
<a:theme xmlns:a="http://schemas.openxmlformats.org/drawingml/2006/main" name="16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9.xml><?xml version="1.0" encoding="utf-8"?>
<a:theme xmlns:a="http://schemas.openxmlformats.org/drawingml/2006/main" name="92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93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1.xml><?xml version="1.0" encoding="utf-8"?>
<a:theme xmlns:a="http://schemas.openxmlformats.org/drawingml/2006/main" name="5_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2.xml><?xml version="1.0" encoding="utf-8"?>
<a:theme xmlns:a="http://schemas.openxmlformats.org/drawingml/2006/main" name="94_Tema de Office">
  <a:themeElements>
    <a:clrScheme name="E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3.xml><?xml version="1.0" encoding="utf-8"?>
<a:theme xmlns:a="http://schemas.openxmlformats.org/drawingml/2006/main" name="95_Tema de Off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4.xml><?xml version="1.0" encoding="utf-8"?>
<a:theme xmlns:a="http://schemas.openxmlformats.org/drawingml/2006/main" name="96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5.xml><?xml version="1.0" encoding="utf-8"?>
<a:theme xmlns:a="http://schemas.openxmlformats.org/drawingml/2006/main" name="97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6.xml><?xml version="1.0" encoding="utf-8"?>
<a:theme xmlns:a="http://schemas.openxmlformats.org/drawingml/2006/main" name="101_Tema de Offic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7.xml><?xml version="1.0" encoding="utf-8"?>
<a:theme xmlns:a="http://schemas.openxmlformats.org/drawingml/2006/main" name="Animated_open_book_effect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8.xml><?xml version="1.0" encoding="utf-8"?>
<a:theme xmlns:a="http://schemas.openxmlformats.org/drawingml/2006/main" name="99_Tema de Office">
  <a:themeElements>
    <a:clrScheme name="Personalizado 5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9.xml><?xml version="1.0" encoding="utf-8"?>
<a:theme xmlns:a="http://schemas.openxmlformats.org/drawingml/2006/main" name="48_Tema de Office">
  <a:themeElements>
    <a:clrScheme name="Personalizado 8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C3B4A2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0.xml><?xml version="1.0" encoding="utf-8"?>
<a:theme xmlns:a="http://schemas.openxmlformats.org/drawingml/2006/main" name="100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1.xml><?xml version="1.0" encoding="utf-8"?>
<a:theme xmlns:a="http://schemas.openxmlformats.org/drawingml/2006/main" name="10_Tema de Office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2.xml><?xml version="1.0" encoding="utf-8"?>
<a:theme xmlns:a="http://schemas.openxmlformats.org/drawingml/2006/main" name="102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3.xml><?xml version="1.0" encoding="utf-8"?>
<a:theme xmlns:a="http://schemas.openxmlformats.org/drawingml/2006/main" name="1_Blue and green balls design templat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4.xml><?xml version="1.0" encoding="utf-8"?>
<a:theme xmlns:a="http://schemas.openxmlformats.org/drawingml/2006/main" name="2_Blue and green balls design templat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5.xml><?xml version="1.0" encoding="utf-8"?>
<a:theme xmlns:a="http://schemas.openxmlformats.org/drawingml/2006/main" name="4_Blue and green balls design templat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6.xml><?xml version="1.0" encoding="utf-8"?>
<a:theme xmlns:a="http://schemas.openxmlformats.org/drawingml/2006/main" name="3_Blue and green balls design templa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7.xml><?xml version="1.0" encoding="utf-8"?>
<a:theme xmlns:a="http://schemas.openxmlformats.org/drawingml/2006/main" name="49_Tema de Offic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8.xml><?xml version="1.0" encoding="utf-8"?>
<a:theme xmlns:a="http://schemas.openxmlformats.org/drawingml/2006/main" name="103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9.xml><?xml version="1.0" encoding="utf-8"?>
<a:theme xmlns:a="http://schemas.openxmlformats.org/drawingml/2006/main" name="104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0.xml><?xml version="1.0" encoding="utf-8"?>
<a:theme xmlns:a="http://schemas.openxmlformats.org/drawingml/2006/main" name="105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1.xml><?xml version="1.0" encoding="utf-8"?>
<a:theme xmlns:a="http://schemas.openxmlformats.org/drawingml/2006/main" name="1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2.xml><?xml version="1.0" encoding="utf-8"?>
<a:theme xmlns:a="http://schemas.openxmlformats.org/drawingml/2006/main" name="107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3.xml><?xml version="1.0" encoding="utf-8"?>
<a:theme xmlns:a="http://schemas.openxmlformats.org/drawingml/2006/main" name="108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4.xml><?xml version="1.0" encoding="utf-8"?>
<a:theme xmlns:a="http://schemas.openxmlformats.org/drawingml/2006/main" name="109_Tema de Office">
  <a:themeElements>
    <a:clrScheme name="E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5.xml><?xml version="1.0" encoding="utf-8"?>
<a:theme xmlns:a="http://schemas.openxmlformats.org/drawingml/2006/main" name="110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6.xml><?xml version="1.0" encoding="utf-8"?>
<a:theme xmlns:a="http://schemas.openxmlformats.org/drawingml/2006/main" name="5_Blue and green balls design template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7.xml><?xml version="1.0" encoding="utf-8"?>
<a:theme xmlns:a="http://schemas.openxmlformats.org/drawingml/2006/main" name="111_Tema de Office">
  <a:themeElements>
    <a:clrScheme name="Personalizado 11">
      <a:dk1>
        <a:sysClr val="windowText" lastClr="000000"/>
      </a:dk1>
      <a:lt1>
        <a:srgbClr val="BFBFBF"/>
      </a:lt1>
      <a:dk2>
        <a:srgbClr val="1F497D"/>
      </a:dk2>
      <a:lt2>
        <a:srgbClr val="FAC08F"/>
      </a:lt2>
      <a:accent1>
        <a:srgbClr val="4F81BD"/>
      </a:accent1>
      <a:accent2>
        <a:srgbClr val="C0504D"/>
      </a:accent2>
      <a:accent3>
        <a:srgbClr val="31859B"/>
      </a:accent3>
      <a:accent4>
        <a:srgbClr val="92CDDC"/>
      </a:accent4>
      <a:accent5>
        <a:srgbClr val="4BACC6"/>
      </a:accent5>
      <a:accent6>
        <a:srgbClr val="6565FF"/>
      </a:accent6>
      <a:hlink>
        <a:srgbClr val="548D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8.xml><?xml version="1.0" encoding="utf-8"?>
<a:theme xmlns:a="http://schemas.openxmlformats.org/drawingml/2006/main" name="112_Tema de Office">
  <a:themeElements>
    <a:clrScheme name="Personalizado 6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9.xml><?xml version="1.0" encoding="utf-8"?>
<a:theme xmlns:a="http://schemas.openxmlformats.org/drawingml/2006/main" name="17_Tema de Office">
  <a:themeElements>
    <a:clrScheme name="Personalizado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0.xml><?xml version="1.0" encoding="utf-8"?>
<a:theme xmlns:a="http://schemas.openxmlformats.org/drawingml/2006/main" name="113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1.xml><?xml version="1.0" encoding="utf-8"?>
<a:theme xmlns:a="http://schemas.openxmlformats.org/drawingml/2006/main" name="114_Tema de Office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2.xml><?xml version="1.0" encoding="utf-8"?>
<a:theme xmlns:a="http://schemas.openxmlformats.org/drawingml/2006/main" name="115_Tema de Office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3.xml><?xml version="1.0" encoding="utf-8"?>
<a:theme xmlns:a="http://schemas.openxmlformats.org/drawingml/2006/main" name="116_Tema de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4.xml><?xml version="1.0" encoding="utf-8"?>
<a:theme xmlns:a="http://schemas.openxmlformats.org/drawingml/2006/main" name="6_Blue and green balls design template">
  <a:themeElements>
    <a:clrScheme name="Personalizado 17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66990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5.xml><?xml version="1.0" encoding="utf-8"?>
<a:theme xmlns:a="http://schemas.openxmlformats.org/drawingml/2006/main" name="7_Blue and green balls design templat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6.xml><?xml version="1.0" encoding="utf-8"?>
<a:theme xmlns:a="http://schemas.openxmlformats.org/drawingml/2006/main" name="8_Blue and green balls design template">
  <a:themeElements>
    <a:clrScheme name="Personalizado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7.xml><?xml version="1.0" encoding="utf-8"?>
<a:theme xmlns:a="http://schemas.openxmlformats.org/drawingml/2006/main" name="9_Blue and green balls design template">
  <a:themeElements>
    <a:clrScheme name="Tema de Office 2">
      <a:dk1>
        <a:srgbClr val="336699"/>
      </a:dk1>
      <a:lt1>
        <a:srgbClr val="FFFFFF"/>
      </a:lt1>
      <a:dk2>
        <a:srgbClr val="00B4F5"/>
      </a:dk2>
      <a:lt2>
        <a:srgbClr val="E3EBF1"/>
      </a:lt2>
      <a:accent1>
        <a:srgbClr val="003399"/>
      </a:accent1>
      <a:accent2>
        <a:srgbClr val="468A4B"/>
      </a:accent2>
      <a:accent3>
        <a:srgbClr val="AAD6F9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CCFFCC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8.xml><?xml version="1.0" encoding="utf-8"?>
<a:theme xmlns:a="http://schemas.openxmlformats.org/drawingml/2006/main" name="12_Tema de Office">
  <a:themeElements>
    <a:clrScheme name="Personalizado 12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3083A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9.xml><?xml version="1.0" encoding="utf-8"?>
<a:theme xmlns:a="http://schemas.openxmlformats.org/drawingml/2006/main" name="10_Blue and green balls design template">
  <a:themeElements>
    <a:clrScheme name="Tema de Office 1">
      <a:dk1>
        <a:srgbClr val="808080"/>
      </a:dk1>
      <a:lt1>
        <a:srgbClr val="EBF5FF"/>
      </a:lt1>
      <a:dk2>
        <a:srgbClr val="BDDEFF"/>
      </a:dk2>
      <a:lt2>
        <a:srgbClr val="CCECFF"/>
      </a:lt2>
      <a:accent1>
        <a:srgbClr val="339966"/>
      </a:accent1>
      <a:accent2>
        <a:srgbClr val="333399"/>
      </a:accent2>
      <a:accent3>
        <a:srgbClr val="DBECFF"/>
      </a:accent3>
      <a:accent4>
        <a:srgbClr val="C9D1DA"/>
      </a:accent4>
      <a:accent5>
        <a:srgbClr val="ADCAB8"/>
      </a:accent5>
      <a:accent6>
        <a:srgbClr val="2D2D8A"/>
      </a:accent6>
      <a:hlink>
        <a:srgbClr val="66FFFF"/>
      </a:hlink>
      <a:folHlink>
        <a:srgbClr val="99FF99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0.xml><?xml version="1.0" encoding="utf-8"?>
<a:theme xmlns:a="http://schemas.openxmlformats.org/drawingml/2006/main" name="11_Blue and green balls design template">
  <a:themeElements>
    <a:clrScheme name="Tema de Office 6">
      <a:dk1>
        <a:srgbClr val="3E3E5C"/>
      </a:dk1>
      <a:lt1>
        <a:srgbClr val="E6E6FF"/>
      </a:lt1>
      <a:dk2>
        <a:srgbClr val="0099CC"/>
      </a:dk2>
      <a:lt2>
        <a:srgbClr val="FFFFFF"/>
      </a:lt2>
      <a:accent1>
        <a:srgbClr val="246DB0"/>
      </a:accent1>
      <a:accent2>
        <a:srgbClr val="6666FF"/>
      </a:accent2>
      <a:accent3>
        <a:srgbClr val="AACAE2"/>
      </a:accent3>
      <a:accent4>
        <a:srgbClr val="C4C4DA"/>
      </a:accent4>
      <a:accent5>
        <a:srgbClr val="ACBAD4"/>
      </a:accent5>
      <a:accent6>
        <a:srgbClr val="5C5CE7"/>
      </a:accent6>
      <a:hlink>
        <a:srgbClr val="99CCFF"/>
      </a:hlink>
      <a:folHlink>
        <a:srgbClr val="CCECFF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1.xml><?xml version="1.0" encoding="utf-8"?>
<a:theme xmlns:a="http://schemas.openxmlformats.org/drawingml/2006/main" name="13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mpuest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2.xml><?xml version="1.0" encoding="utf-8"?>
<a:theme xmlns:a="http://schemas.openxmlformats.org/drawingml/2006/main" name="91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3.xml><?xml version="1.0" encoding="utf-8"?>
<a:theme xmlns:a="http://schemas.openxmlformats.org/drawingml/2006/main" name="12_Blue and green balls design template">
  <a:themeElements>
    <a:clrScheme name="Tema de Office 9">
      <a:dk1>
        <a:srgbClr val="969696"/>
      </a:dk1>
      <a:lt1>
        <a:srgbClr val="E6FFE6"/>
      </a:lt1>
      <a:dk2>
        <a:srgbClr val="9CE292"/>
      </a:dk2>
      <a:lt2>
        <a:srgbClr val="CEF1FE"/>
      </a:lt2>
      <a:accent1>
        <a:srgbClr val="EBB047"/>
      </a:accent1>
      <a:accent2>
        <a:srgbClr val="8DC6FF"/>
      </a:accent2>
      <a:accent3>
        <a:srgbClr val="CBEEC7"/>
      </a:accent3>
      <a:accent4>
        <a:srgbClr val="C4DAC4"/>
      </a:accent4>
      <a:accent5>
        <a:srgbClr val="F3D4B1"/>
      </a:accent5>
      <a:accent6>
        <a:srgbClr val="7FB3E7"/>
      </a:accent6>
      <a:hlink>
        <a:srgbClr val="0066FF"/>
      </a:hlink>
      <a:folHlink>
        <a:srgbClr val="00660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4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15.xml><?xml version="1.0" encoding="utf-8"?>
<a:theme xmlns:a="http://schemas.openxmlformats.org/drawingml/2006/main" name="117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6.xml><?xml version="1.0" encoding="utf-8"?>
<a:theme xmlns:a="http://schemas.openxmlformats.org/drawingml/2006/main" name="118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7.xml><?xml version="1.0" encoding="utf-8"?>
<a:theme xmlns:a="http://schemas.openxmlformats.org/drawingml/2006/main" name="119_Tema de Office">
  <a:themeElements>
    <a:clrScheme name="Personalizado 7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8.xml><?xml version="1.0" encoding="utf-8"?>
<a:theme xmlns:a="http://schemas.openxmlformats.org/drawingml/2006/main" name="120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9.xml><?xml version="1.0" encoding="utf-8"?>
<a:theme xmlns:a="http://schemas.openxmlformats.org/drawingml/2006/main" name="121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20.xml><?xml version="1.0" encoding="utf-8"?>
<a:theme xmlns:a="http://schemas.openxmlformats.org/drawingml/2006/main" name="122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21.xml><?xml version="1.0" encoding="utf-8"?>
<a:theme xmlns:a="http://schemas.openxmlformats.org/drawingml/2006/main" name="1_Tema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Geniales n.º 1-</Template>
  <TotalTime>0</TotalTime>
  <Words>46</Words>
  <Application>Microsoft Office PowerPoint</Application>
  <PresentationFormat>Personalizado</PresentationFormat>
  <Paragraphs>14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122</vt:i4>
      </vt:variant>
      <vt:variant>
        <vt:lpstr>Títulos de diapositiva</vt:lpstr>
      </vt:variant>
      <vt:variant>
        <vt:i4>47</vt:i4>
      </vt:variant>
    </vt:vector>
  </HeadingPairs>
  <TitlesOfParts>
    <vt:vector size="169" baseType="lpstr">
      <vt:lpstr>Frases Geniales n.º 1-</vt:lpstr>
      <vt:lpstr>maria</vt:lpstr>
      <vt:lpstr>68_Tema de Office</vt:lpstr>
      <vt:lpstr>70_Tema de Office</vt:lpstr>
      <vt:lpstr>50_Tema de Office</vt:lpstr>
      <vt:lpstr>69_Tema de Office</vt:lpstr>
      <vt:lpstr>1_Tema de Office</vt:lpstr>
      <vt:lpstr>55_Tema de Office</vt:lpstr>
      <vt:lpstr>106_Tema de Office</vt:lpstr>
      <vt:lpstr>44_Tema de Office</vt:lpstr>
      <vt:lpstr>9_Tema de Office</vt:lpstr>
      <vt:lpstr>23_Tema de Office</vt:lpstr>
      <vt:lpstr>56_Tema de Office</vt:lpstr>
      <vt:lpstr>66_Tema de Office</vt:lpstr>
      <vt:lpstr>47_Tema de Office</vt:lpstr>
      <vt:lpstr>60_Tema de Office</vt:lpstr>
      <vt:lpstr>20_Tema de Office</vt:lpstr>
      <vt:lpstr>72_Tema de Office</vt:lpstr>
      <vt:lpstr>2_Tema de Office</vt:lpstr>
      <vt:lpstr>87_Tema de Office</vt:lpstr>
      <vt:lpstr>41_Tema de Office</vt:lpstr>
      <vt:lpstr>64_Tema de Office</vt:lpstr>
      <vt:lpstr>43_Tema de Office</vt:lpstr>
      <vt:lpstr>65_Tema de Office</vt:lpstr>
      <vt:lpstr>52_Tema de Office</vt:lpstr>
      <vt:lpstr>51_Tema de Office</vt:lpstr>
      <vt:lpstr>62_Tema de Office</vt:lpstr>
      <vt:lpstr>61_Tema de Office</vt:lpstr>
      <vt:lpstr>33_Tema de Office</vt:lpstr>
      <vt:lpstr>36_Tema de Office</vt:lpstr>
      <vt:lpstr>53_Tema de Office</vt:lpstr>
      <vt:lpstr>6_Tema de Office</vt:lpstr>
      <vt:lpstr>34_Tema de Office</vt:lpstr>
      <vt:lpstr>37_Tema de Office</vt:lpstr>
      <vt:lpstr>7_Tema de Office</vt:lpstr>
      <vt:lpstr>38_Tema de Office</vt:lpstr>
      <vt:lpstr>42_Tema de Office</vt:lpstr>
      <vt:lpstr>45_Tema de Office</vt:lpstr>
      <vt:lpstr>98_Tema de Office</vt:lpstr>
      <vt:lpstr>15_Tema de Office</vt:lpstr>
      <vt:lpstr>3_Tema de Office</vt:lpstr>
      <vt:lpstr>54_Tema de Office</vt:lpstr>
      <vt:lpstr>57_Tema de Office</vt:lpstr>
      <vt:lpstr>67_Tema de Office</vt:lpstr>
      <vt:lpstr>71_Tema de Office</vt:lpstr>
      <vt:lpstr>73_Tema de Office</vt:lpstr>
      <vt:lpstr>74_Tema de Office</vt:lpstr>
      <vt:lpstr>75_Tema de Office</vt:lpstr>
      <vt:lpstr>76_Tema de Office</vt:lpstr>
      <vt:lpstr>77_Tema de Office</vt:lpstr>
      <vt:lpstr>78_Tema de Office</vt:lpstr>
      <vt:lpstr>79_Tema de Office</vt:lpstr>
      <vt:lpstr>80_Tema de Office</vt:lpstr>
      <vt:lpstr>8_Tema de Office</vt:lpstr>
      <vt:lpstr>4_Tema de Office</vt:lpstr>
      <vt:lpstr>81_Tema de Office</vt:lpstr>
      <vt:lpstr>82_Tema de Office</vt:lpstr>
      <vt:lpstr>83_Tema de Office</vt:lpstr>
      <vt:lpstr>84_Tema de Office</vt:lpstr>
      <vt:lpstr>85_Tema de Office</vt:lpstr>
      <vt:lpstr>58_Tema de Office</vt:lpstr>
      <vt:lpstr>86_Tema de Office</vt:lpstr>
      <vt:lpstr>88_Tema de Office</vt:lpstr>
      <vt:lpstr>89_Tema de Office</vt:lpstr>
      <vt:lpstr>90_Tema de Office</vt:lpstr>
      <vt:lpstr>59_Tema de Office</vt:lpstr>
      <vt:lpstr>46_Tema de Office</vt:lpstr>
      <vt:lpstr>16_Tema de Office</vt:lpstr>
      <vt:lpstr>92_Tema de Office</vt:lpstr>
      <vt:lpstr>93_Tema de Office</vt:lpstr>
      <vt:lpstr>5_Tema de Office</vt:lpstr>
      <vt:lpstr>94_Tema de Office</vt:lpstr>
      <vt:lpstr>95_Tema de Office</vt:lpstr>
      <vt:lpstr>96_Tema de Office</vt:lpstr>
      <vt:lpstr>97_Tema de Office</vt:lpstr>
      <vt:lpstr>101_Tema de Office</vt:lpstr>
      <vt:lpstr>Animated_open_book_effect</vt:lpstr>
      <vt:lpstr>99_Tema de Office</vt:lpstr>
      <vt:lpstr>48_Tema de Office</vt:lpstr>
      <vt:lpstr>100_Tema de Office</vt:lpstr>
      <vt:lpstr>10_Tema de Office</vt:lpstr>
      <vt:lpstr>102_Tema de Office</vt:lpstr>
      <vt:lpstr>1_Blue and green balls design template</vt:lpstr>
      <vt:lpstr>2_Blue and green balls design template</vt:lpstr>
      <vt:lpstr>4_Blue and green balls design template</vt:lpstr>
      <vt:lpstr>3_Blue and green balls design template</vt:lpstr>
      <vt:lpstr>49_Tema de Office</vt:lpstr>
      <vt:lpstr>103_Tema de Office</vt:lpstr>
      <vt:lpstr>104_Tema de Office</vt:lpstr>
      <vt:lpstr>105_Tema de Office</vt:lpstr>
      <vt:lpstr>11_Tema de Office</vt:lpstr>
      <vt:lpstr>107_Tema de Office</vt:lpstr>
      <vt:lpstr>108_Tema de Office</vt:lpstr>
      <vt:lpstr>109_Tema de Office</vt:lpstr>
      <vt:lpstr>110_Tema de Office</vt:lpstr>
      <vt:lpstr>5_Blue and green balls design template</vt:lpstr>
      <vt:lpstr>111_Tema de Office</vt:lpstr>
      <vt:lpstr>112_Tema de Office</vt:lpstr>
      <vt:lpstr>17_Tema de Office</vt:lpstr>
      <vt:lpstr>113_Tema de Office</vt:lpstr>
      <vt:lpstr>114_Tema de Office</vt:lpstr>
      <vt:lpstr>115_Tema de Office</vt:lpstr>
      <vt:lpstr>116_Tema de Office</vt:lpstr>
      <vt:lpstr>6_Blue and green balls design template</vt:lpstr>
      <vt:lpstr>7_Blue and green balls design template</vt:lpstr>
      <vt:lpstr>8_Blue and green balls design template</vt:lpstr>
      <vt:lpstr>9_Blue and green balls design template</vt:lpstr>
      <vt:lpstr>12_Tema de Office</vt:lpstr>
      <vt:lpstr>10_Blue and green balls design template</vt:lpstr>
      <vt:lpstr>11_Blue and green balls design template</vt:lpstr>
      <vt:lpstr>13_Tema de Office</vt:lpstr>
      <vt:lpstr>91_Tema de Office</vt:lpstr>
      <vt:lpstr>12_Blue and green balls design template</vt:lpstr>
      <vt:lpstr>Vértice</vt:lpstr>
      <vt:lpstr>117_Tema de Office</vt:lpstr>
      <vt:lpstr>118_Tema de Office</vt:lpstr>
      <vt:lpstr>119_Tema de Office</vt:lpstr>
      <vt:lpstr>120_Tema de Office</vt:lpstr>
      <vt:lpstr>121_Tema de Office</vt:lpstr>
      <vt:lpstr>122_Tema de Office</vt:lpstr>
      <vt:lpstr>1_Tema4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2020-03-22T17:26:12Z</dcterms:created>
  <dcterms:modified xsi:type="dcterms:W3CDTF">2020-03-22T17:28:14Z</dcterms:modified>
</cp:coreProperties>
</file>